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37"/>
  </p:handoutMasterIdLst>
  <p:sldIdLst>
    <p:sldId id="256" r:id="rId2"/>
    <p:sldId id="257" r:id="rId3"/>
    <p:sldId id="259" r:id="rId4"/>
    <p:sldId id="293" r:id="rId5"/>
    <p:sldId id="294" r:id="rId6"/>
    <p:sldId id="295" r:id="rId7"/>
    <p:sldId id="296" r:id="rId8"/>
    <p:sldId id="297" r:id="rId9"/>
    <p:sldId id="298" r:id="rId10"/>
    <p:sldId id="300" r:id="rId11"/>
    <p:sldId id="301" r:id="rId12"/>
    <p:sldId id="299" r:id="rId13"/>
    <p:sldId id="302" r:id="rId14"/>
    <p:sldId id="303" r:id="rId15"/>
    <p:sldId id="260" r:id="rId16"/>
    <p:sldId id="258" r:id="rId17"/>
    <p:sldId id="282" r:id="rId18"/>
    <p:sldId id="277" r:id="rId19"/>
    <p:sldId id="276" r:id="rId20"/>
    <p:sldId id="284" r:id="rId21"/>
    <p:sldId id="283" r:id="rId22"/>
    <p:sldId id="262" r:id="rId23"/>
    <p:sldId id="265" r:id="rId24"/>
    <p:sldId id="286" r:id="rId25"/>
    <p:sldId id="266" r:id="rId26"/>
    <p:sldId id="289" r:id="rId27"/>
    <p:sldId id="267" r:id="rId28"/>
    <p:sldId id="269" r:id="rId29"/>
    <p:sldId id="288" r:id="rId30"/>
    <p:sldId id="290" r:id="rId31"/>
    <p:sldId id="292" r:id="rId32"/>
    <p:sldId id="291" r:id="rId33"/>
    <p:sldId id="273" r:id="rId34"/>
    <p:sldId id="274" r:id="rId35"/>
    <p:sldId id="275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CB889CC6-940F-44E6-B0C9-6B099B5B722D}">
          <p14:sldIdLst>
            <p14:sldId id="256"/>
            <p14:sldId id="257"/>
            <p14:sldId id="259"/>
            <p14:sldId id="293"/>
            <p14:sldId id="294"/>
            <p14:sldId id="295"/>
            <p14:sldId id="296"/>
            <p14:sldId id="297"/>
            <p14:sldId id="298"/>
            <p14:sldId id="300"/>
            <p14:sldId id="301"/>
            <p14:sldId id="299"/>
            <p14:sldId id="302"/>
            <p14:sldId id="303"/>
            <p14:sldId id="260"/>
            <p14:sldId id="258"/>
            <p14:sldId id="282"/>
            <p14:sldId id="277"/>
            <p14:sldId id="276"/>
            <p14:sldId id="284"/>
            <p14:sldId id="283"/>
            <p14:sldId id="262"/>
            <p14:sldId id="265"/>
            <p14:sldId id="286"/>
            <p14:sldId id="266"/>
            <p14:sldId id="289"/>
            <p14:sldId id="267"/>
            <p14:sldId id="269"/>
            <p14:sldId id="288"/>
            <p14:sldId id="290"/>
            <p14:sldId id="292"/>
            <p14:sldId id="291"/>
            <p14:sldId id="273"/>
            <p14:sldId id="274"/>
            <p14:sldId id="275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aka" initials="b" lastIdx="2" clrIdx="0">
    <p:extLst>
      <p:ext uri="{19B8F6BF-5375-455C-9EA6-DF929625EA0E}">
        <p15:presenceInfo xmlns:p15="http://schemas.microsoft.com/office/powerpoint/2012/main" userId="bak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C65C3"/>
    <a:srgbClr val="713A83"/>
    <a:srgbClr val="1C161E"/>
    <a:srgbClr val="0D0D0D"/>
    <a:srgbClr val="EC4A97"/>
    <a:srgbClr val="342C36"/>
    <a:srgbClr val="1D2531"/>
    <a:srgbClr val="1A1A1C"/>
    <a:srgbClr val="3B8BFE"/>
    <a:srgbClr val="FB9C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Средний стиль 2 — акцент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338" autoAdjust="0"/>
    <p:restoredTop sz="94660"/>
  </p:normalViewPr>
  <p:slideViewPr>
    <p:cSldViewPr snapToGrid="0">
      <p:cViewPr varScale="1">
        <p:scale>
          <a:sx n="92" d="100"/>
          <a:sy n="92" d="100"/>
        </p:scale>
        <p:origin x="138" y="5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1" d="100"/>
          <a:sy n="51" d="100"/>
        </p:scale>
        <p:origin x="2886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commentAuthors" Target="commentAuthor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u-RU" dirty="0">
                <a:solidFill>
                  <a:schemeClr val="bg1"/>
                </a:solidFill>
              </a:rPr>
              <a:t>100 итераций по 5 тиков (общее время)</a:t>
            </a:r>
            <a:r>
              <a:rPr lang="ru-RU" baseline="0" dirty="0">
                <a:solidFill>
                  <a:schemeClr val="bg1"/>
                </a:solidFill>
              </a:rPr>
              <a:t> </a:t>
            </a:r>
            <a:endParaRPr lang="ru-RU" dirty="0">
              <a:solidFill>
                <a:schemeClr val="bg1"/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stack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Ряд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  <a:sp3d/>
          </c:spPr>
          <c:invertIfNegative val="0"/>
          <c:cat>
            <c:strRef>
              <c:extLst>
                <c:ext xmlns:c15="http://schemas.microsoft.com/office/drawing/2012/chart" uri="{02D57815-91ED-43cb-92C2-25804820EDAC}">
                  <c15:fullRef>
                    <c15:sqref>Лист1!$A$2:$A$5</c15:sqref>
                  </c15:fullRef>
                </c:ext>
              </c:extLst>
              <c:f>Лист1!$A$2:$A$3</c:f>
              <c:strCache>
                <c:ptCount val="2"/>
                <c:pt idx="0">
                  <c:v>Циклы</c:v>
                </c:pt>
                <c:pt idx="1">
                  <c:v>if'ы</c:v>
                </c:pt>
              </c:strCache>
            </c:strRef>
          </c:cat>
          <c:val>
            <c:numRef>
              <c:extLst>
                <c:ext xmlns:c15="http://schemas.microsoft.com/office/drawing/2012/chart" uri="{02D57815-91ED-43cb-92C2-25804820EDAC}">
                  <c15:fullRef>
                    <c15:sqref>Лист1!$B$2:$B$5</c15:sqref>
                  </c15:fullRef>
                </c:ext>
              </c:extLst>
              <c:f>Лист1!$B$2:$B$3</c:f>
              <c:numCache>
                <c:formatCode>General</c:formatCode>
                <c:ptCount val="2"/>
                <c:pt idx="0">
                  <c:v>1380</c:v>
                </c:pt>
                <c:pt idx="1">
                  <c:v>777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ADD-4503-A274-8F7C0546B47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767767328"/>
        <c:axId val="767755680"/>
        <c:axId val="0"/>
        <c:extLst>
          <c:ext xmlns:c15="http://schemas.microsoft.com/office/drawing/2012/chart" uri="{02D57815-91ED-43cb-92C2-25804820EDAC}">
            <c15:filteredBarSeries>
              <c15:ser>
                <c:idx val="1"/>
                <c:order val="1"/>
                <c:tx>
                  <c:strRef>
                    <c:extLst>
                      <c:ext uri="{02D57815-91ED-43cb-92C2-25804820EDAC}">
                        <c15:formulaRef>
                          <c15:sqref>Лист1!$C$1</c15:sqref>
                        </c15:formulaRef>
                      </c:ext>
                    </c:extLst>
                    <c:strCache>
                      <c:ptCount val="1"/>
                      <c:pt idx="0">
                        <c:v>Столбец1</c:v>
                      </c:pt>
                    </c:strCache>
                  </c:strRef>
                </c:tx>
                <c:spPr>
                  <a:solidFill>
                    <a:schemeClr val="accent2"/>
                  </a:solidFill>
                  <a:ln>
                    <a:noFill/>
                  </a:ln>
                  <a:effectLst/>
                  <a:sp3d/>
                </c:spPr>
                <c:invertIfNegative val="0"/>
                <c:cat>
                  <c:strRef>
                    <c:extLst>
                      <c:ext uri="{02D57815-91ED-43cb-92C2-25804820EDAC}">
                        <c15:fullRef>
                          <c15:sqref>Лист1!$A$2:$A$5</c15:sqref>
                        </c15:fullRef>
                        <c15:formulaRef>
                          <c15:sqref>Лист1!$A$2:$A$3</c15:sqref>
                        </c15:formulaRef>
                      </c:ext>
                    </c:extLst>
                    <c:strCache>
                      <c:ptCount val="2"/>
                      <c:pt idx="0">
                        <c:v>Циклы</c:v>
                      </c:pt>
                      <c:pt idx="1">
                        <c:v>if'ы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ullRef>
                          <c15:sqref>Лист1!$C$2:$C$5</c15:sqref>
                        </c15:fullRef>
                        <c15:formulaRef>
                          <c15:sqref>Лист1!$C$2:$C$3</c15:sqref>
                        </c15:formulaRef>
                      </c:ext>
                    </c:extLst>
                    <c:numCache>
                      <c:formatCode>General</c:formatCode>
                      <c:ptCount val="2"/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1-3ADD-4503-A274-8F7C0546B476}"/>
                  </c:ext>
                </c:extLst>
              </c15:ser>
            </c15:filteredBarSeries>
            <c15:filteredBarSeries>
              <c15:ser>
                <c:idx val="2"/>
                <c:order val="2"/>
                <c:tx>
                  <c:strRef>
                    <c:extLst>
                      <c:ext xmlns:c15="http://schemas.microsoft.com/office/drawing/2012/chart" uri="{02D57815-91ED-43cb-92C2-25804820EDAC}">
                        <c15:formulaRef>
                          <c15:sqref>Лист1!$D$1</c15:sqref>
                        </c15:formulaRef>
                      </c:ext>
                    </c:extLst>
                    <c:strCache>
                      <c:ptCount val="1"/>
                      <c:pt idx="0">
                        <c:v>Столбец2</c:v>
                      </c:pt>
                    </c:strCache>
                  </c:strRef>
                </c:tx>
                <c:spPr>
                  <a:solidFill>
                    <a:schemeClr val="accent3"/>
                  </a:solidFill>
                  <a:ln>
                    <a:noFill/>
                  </a:ln>
                  <a:effectLst/>
                  <a:sp3d/>
                </c:spPr>
                <c:invertIfNegative val="0"/>
                <c:cat>
                  <c:strRef>
                    <c:extLst>
                      <c:ext xmlns:c15="http://schemas.microsoft.com/office/drawing/2012/chart" uri="{02D57815-91ED-43cb-92C2-25804820EDAC}">
                        <c15:fullRef>
                          <c15:sqref>Лист1!$A$2:$A$5</c15:sqref>
                        </c15:fullRef>
                        <c15:formulaRef>
                          <c15:sqref>Лист1!$A$2:$A$3</c15:sqref>
                        </c15:formulaRef>
                      </c:ext>
                    </c:extLst>
                    <c:strCache>
                      <c:ptCount val="2"/>
                      <c:pt idx="0">
                        <c:v>Циклы</c:v>
                      </c:pt>
                      <c:pt idx="1">
                        <c:v>if'ы</c:v>
                      </c:pt>
                    </c:strCache>
                  </c: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ullRef>
                          <c15:sqref>Лист1!$D$2:$D$5</c15:sqref>
                        </c15:fullRef>
                        <c15:formulaRef>
                          <c15:sqref>Лист1!$D$2:$D$3</c15:sqref>
                        </c15:formulaRef>
                      </c:ext>
                    </c:extLst>
                    <c:numCache>
                      <c:formatCode>General</c:formatCode>
                      <c:ptCount val="2"/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2-3ADD-4503-A274-8F7C0546B476}"/>
                  </c:ext>
                </c:extLst>
              </c15:ser>
            </c15:filteredBarSeries>
          </c:ext>
        </c:extLst>
      </c:bar3DChart>
      <c:catAx>
        <c:axId val="7677673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767755680"/>
        <c:crosses val="autoZero"/>
        <c:auto val="1"/>
        <c:lblAlgn val="ctr"/>
        <c:lblOffset val="100"/>
        <c:noMultiLvlLbl val="0"/>
      </c:catAx>
      <c:valAx>
        <c:axId val="7677556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ru-RU" dirty="0"/>
                  <a:t>Время,</a:t>
                </a:r>
                <a:r>
                  <a:rPr lang="ru-RU" baseline="0" dirty="0"/>
                  <a:t> </a:t>
                </a:r>
                <a:r>
                  <a:rPr lang="ru-RU" baseline="0" dirty="0" err="1"/>
                  <a:t>мс</a:t>
                </a:r>
                <a:endParaRPr lang="ru-RU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0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76776732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u-RU" sz="1862" b="0" i="0" u="none" strike="noStrike" baseline="0" dirty="0">
                <a:solidFill>
                  <a:schemeClr val="bg1"/>
                </a:solidFill>
                <a:effectLst/>
              </a:rPr>
              <a:t>100 итераций по 5 тиков </a:t>
            </a:r>
          </a:p>
          <a:p>
            <a:pPr>
              <a:defRPr/>
            </a:pPr>
            <a:r>
              <a:rPr lang="ru-RU" sz="1862" b="0" i="0" u="none" strike="noStrike" baseline="0" dirty="0">
                <a:solidFill>
                  <a:schemeClr val="bg1"/>
                </a:solidFill>
                <a:effectLst/>
              </a:rPr>
              <a:t>(время одной операции)</a:t>
            </a:r>
            <a:endParaRPr lang="ru-RU" dirty="0">
              <a:solidFill>
                <a:schemeClr val="bg1"/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stack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Ряд 1</c:v>
                </c:pt>
              </c:strCache>
            </c:strRef>
          </c:tx>
          <c:spPr>
            <a:solidFill>
              <a:srgbClr val="AC65C3"/>
            </a:solidFill>
            <a:ln>
              <a:noFill/>
            </a:ln>
            <a:effectLst/>
            <a:sp3d/>
          </c:spPr>
          <c:invertIfNegative val="0"/>
          <c:cat>
            <c:strRef>
              <c:extLst>
                <c:ext xmlns:c15="http://schemas.microsoft.com/office/drawing/2012/chart" uri="{02D57815-91ED-43cb-92C2-25804820EDAC}">
                  <c15:fullRef>
                    <c15:sqref>Лист1!$A$2:$A$5</c15:sqref>
                  </c15:fullRef>
                </c:ext>
              </c:extLst>
              <c:f>Лист1!$A$2:$A$3</c:f>
              <c:strCache>
                <c:ptCount val="2"/>
                <c:pt idx="0">
                  <c:v>Циклы</c:v>
                </c:pt>
                <c:pt idx="1">
                  <c:v>if'ы</c:v>
                </c:pt>
              </c:strCache>
            </c:strRef>
          </c:cat>
          <c:val>
            <c:numRef>
              <c:extLst>
                <c:ext xmlns:c15="http://schemas.microsoft.com/office/drawing/2012/chart" uri="{02D57815-91ED-43cb-92C2-25804820EDAC}">
                  <c15:fullRef>
                    <c15:sqref>Лист1!$B$2:$B$5</c15:sqref>
                  </c15:fullRef>
                </c:ext>
              </c:extLst>
              <c:f>Лист1!$B$2:$B$3</c:f>
              <c:numCache>
                <c:formatCode>General</c:formatCode>
                <c:ptCount val="2"/>
                <c:pt idx="0">
                  <c:v>2.6360600000000001</c:v>
                </c:pt>
                <c:pt idx="1">
                  <c:v>1.5550600000000001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ADD-4503-A274-8F7C0546B47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767767328"/>
        <c:axId val="767755680"/>
        <c:axId val="0"/>
      </c:bar3DChart>
      <c:catAx>
        <c:axId val="7677673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767755680"/>
        <c:crosses val="autoZero"/>
        <c:auto val="1"/>
        <c:lblAlgn val="ctr"/>
        <c:lblOffset val="100"/>
        <c:noMultiLvlLbl val="0"/>
      </c:catAx>
      <c:valAx>
        <c:axId val="7677556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0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76776732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u-RU" dirty="0">
                <a:solidFill>
                  <a:schemeClr val="bg1"/>
                </a:solidFill>
              </a:rPr>
              <a:t>100 итераций по 5 тиков (общее время)</a:t>
            </a:r>
            <a:r>
              <a:rPr lang="ru-RU" baseline="0" dirty="0">
                <a:solidFill>
                  <a:schemeClr val="bg1"/>
                </a:solidFill>
              </a:rPr>
              <a:t> </a:t>
            </a:r>
            <a:endParaRPr lang="ru-RU" dirty="0">
              <a:solidFill>
                <a:schemeClr val="bg1"/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stack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Ряд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  <a:sp3d/>
          </c:spPr>
          <c:invertIfNegative val="0"/>
          <c:cat>
            <c:strRef>
              <c:f>Лист1!$A$2:$A$4</c:f>
              <c:strCache>
                <c:ptCount val="3"/>
                <c:pt idx="0">
                  <c:v>base</c:v>
                </c:pt>
                <c:pt idx="1">
                  <c:v>один раз</c:v>
                </c:pt>
                <c:pt idx="2">
                  <c:v>в конструкторе</c:v>
                </c:pt>
              </c:strCache>
            </c:strRef>
          </c:cat>
          <c:val>
            <c:numRef>
              <c:f>Лист1!$B$2:$B$4</c:f>
              <c:numCache>
                <c:formatCode>General</c:formatCode>
                <c:ptCount val="3"/>
                <c:pt idx="0">
                  <c:v>720.15599999999995</c:v>
                </c:pt>
                <c:pt idx="1">
                  <c:v>699.04600000000005</c:v>
                </c:pt>
                <c:pt idx="2">
                  <c:v>694.36500000000001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ADD-4503-A274-8F7C0546B47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767767328"/>
        <c:axId val="767755680"/>
        <c:axId val="0"/>
        <c:extLst>
          <c:ext xmlns:c15="http://schemas.microsoft.com/office/drawing/2012/chart" uri="{02D57815-91ED-43cb-92C2-25804820EDAC}">
            <c15:filteredBarSeries>
              <c15:ser>
                <c:idx val="1"/>
                <c:order val="1"/>
                <c:tx>
                  <c:strRef>
                    <c:extLst>
                      <c:ext uri="{02D57815-91ED-43cb-92C2-25804820EDAC}">
                        <c15:formulaRef>
                          <c15:sqref>Лист1!$C$1</c15:sqref>
                        </c15:formulaRef>
                      </c:ext>
                    </c:extLst>
                    <c:strCache>
                      <c:ptCount val="1"/>
                      <c:pt idx="0">
                        <c:v>Столбец1</c:v>
                      </c:pt>
                    </c:strCache>
                  </c:strRef>
                </c:tx>
                <c:spPr>
                  <a:solidFill>
                    <a:schemeClr val="accent2"/>
                  </a:solidFill>
                  <a:ln>
                    <a:noFill/>
                  </a:ln>
                  <a:effectLst/>
                  <a:sp3d/>
                </c:spPr>
                <c:invertIfNegative val="0"/>
                <c:cat>
                  <c:strRef>
                    <c:extLst>
                      <c:ext uri="{02D57815-91ED-43cb-92C2-25804820EDAC}">
                        <c15:formulaRef>
                          <c15:sqref>Лист1!$A$2:$A$4</c15:sqref>
                        </c15:formulaRef>
                      </c:ext>
                    </c:extLst>
                    <c:strCache>
                      <c:ptCount val="3"/>
                      <c:pt idx="0">
                        <c:v>base</c:v>
                      </c:pt>
                      <c:pt idx="1">
                        <c:v>один раз</c:v>
                      </c:pt>
                      <c:pt idx="2">
                        <c:v>в конструкторе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Лист1!$C$2:$C$4</c15:sqref>
                        </c15:formulaRef>
                      </c:ext>
                    </c:extLst>
                    <c:numCache>
                      <c:formatCode>General</c:formatCode>
                      <c:ptCount val="3"/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1-3ADD-4503-A274-8F7C0546B476}"/>
                  </c:ext>
                </c:extLst>
              </c15:ser>
            </c15:filteredBarSeries>
            <c15:filteredBarSeries>
              <c15:ser>
                <c:idx val="2"/>
                <c:order val="2"/>
                <c:tx>
                  <c:strRef>
                    <c:extLst>
                      <c:ext xmlns:c15="http://schemas.microsoft.com/office/drawing/2012/chart" uri="{02D57815-91ED-43cb-92C2-25804820EDAC}">
                        <c15:formulaRef>
                          <c15:sqref>Лист1!$D$1</c15:sqref>
                        </c15:formulaRef>
                      </c:ext>
                    </c:extLst>
                    <c:strCache>
                      <c:ptCount val="1"/>
                      <c:pt idx="0">
                        <c:v>Столбец2</c:v>
                      </c:pt>
                    </c:strCache>
                  </c:strRef>
                </c:tx>
                <c:spPr>
                  <a:solidFill>
                    <a:schemeClr val="accent3"/>
                  </a:solidFill>
                  <a:ln>
                    <a:noFill/>
                  </a:ln>
                  <a:effectLst/>
                  <a:sp3d/>
                </c:spPr>
                <c:invertIfNegative val="0"/>
                <c:cat>
                  <c:strRef>
                    <c:extLst>
                      <c:ext xmlns:c15="http://schemas.microsoft.com/office/drawing/2012/chart" uri="{02D57815-91ED-43cb-92C2-25804820EDAC}">
                        <c15:formulaRef>
                          <c15:sqref>Лист1!$A$2:$A$4</c15:sqref>
                        </c15:formulaRef>
                      </c:ext>
                    </c:extLst>
                    <c:strCache>
                      <c:ptCount val="3"/>
                      <c:pt idx="0">
                        <c:v>base</c:v>
                      </c:pt>
                      <c:pt idx="1">
                        <c:v>один раз</c:v>
                      </c:pt>
                      <c:pt idx="2">
                        <c:v>в конструкторе</c:v>
                      </c:pt>
                    </c:strCache>
                  </c: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ormulaRef>
                          <c15:sqref>Лист1!$D$2:$D$4</c15:sqref>
                        </c15:formulaRef>
                      </c:ext>
                    </c:extLst>
                    <c:numCache>
                      <c:formatCode>General</c:formatCode>
                      <c:ptCount val="3"/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2-3ADD-4503-A274-8F7C0546B476}"/>
                  </c:ext>
                </c:extLst>
              </c15:ser>
            </c15:filteredBarSeries>
          </c:ext>
        </c:extLst>
      </c:bar3DChart>
      <c:catAx>
        <c:axId val="7677673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767755680"/>
        <c:crosses val="autoZero"/>
        <c:auto val="1"/>
        <c:lblAlgn val="ctr"/>
        <c:lblOffset val="100"/>
        <c:noMultiLvlLbl val="0"/>
      </c:catAx>
      <c:valAx>
        <c:axId val="7677556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ru-RU" dirty="0"/>
                  <a:t>Время,</a:t>
                </a:r>
                <a:r>
                  <a:rPr lang="ru-RU" baseline="0" dirty="0"/>
                  <a:t> </a:t>
                </a:r>
                <a:r>
                  <a:rPr lang="ru-RU" baseline="0" dirty="0" err="1"/>
                  <a:t>мс</a:t>
                </a:r>
                <a:endParaRPr lang="ru-RU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0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76776732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u-RU" sz="1862" b="0" i="0" u="none" strike="noStrike" baseline="0" dirty="0">
                <a:solidFill>
                  <a:schemeClr val="bg1"/>
                </a:solidFill>
                <a:effectLst/>
              </a:rPr>
              <a:t>100 итераций по 5 тиков </a:t>
            </a:r>
          </a:p>
          <a:p>
            <a:pPr>
              <a:defRPr/>
            </a:pPr>
            <a:r>
              <a:rPr lang="ru-RU" sz="1862" b="0" i="0" u="none" strike="noStrike" baseline="0" dirty="0">
                <a:solidFill>
                  <a:schemeClr val="bg1"/>
                </a:solidFill>
                <a:effectLst/>
              </a:rPr>
              <a:t>(время одной операции)</a:t>
            </a:r>
            <a:endParaRPr lang="ru-RU" dirty="0">
              <a:solidFill>
                <a:schemeClr val="bg1"/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stack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Ряд 1</c:v>
                </c:pt>
              </c:strCache>
            </c:strRef>
          </c:tx>
          <c:spPr>
            <a:solidFill>
              <a:schemeClr val="accent3">
                <a:lumMod val="75000"/>
              </a:schemeClr>
            </a:solidFill>
            <a:ln>
              <a:noFill/>
            </a:ln>
            <a:effectLst/>
            <a:sp3d/>
          </c:spPr>
          <c:invertIfNegative val="0"/>
          <c:cat>
            <c:strRef>
              <c:f>Лист1!$A$2:$A$4</c:f>
              <c:strCache>
                <c:ptCount val="3"/>
                <c:pt idx="0">
                  <c:v>base</c:v>
                </c:pt>
                <c:pt idx="1">
                  <c:v>один раз</c:v>
                </c:pt>
                <c:pt idx="2">
                  <c:v>в конструкторе</c:v>
                </c:pt>
              </c:strCache>
            </c:strRef>
          </c:cat>
          <c:val>
            <c:numRef>
              <c:f>Лист1!$B$2:$B$4</c:f>
              <c:numCache>
                <c:formatCode>General</c:formatCode>
                <c:ptCount val="3"/>
                <c:pt idx="0">
                  <c:v>1.44031</c:v>
                </c:pt>
                <c:pt idx="1">
                  <c:v>1.3980900000000001</c:v>
                </c:pt>
                <c:pt idx="2">
                  <c:v>1.38873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ADD-4503-A274-8F7C0546B47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767767328"/>
        <c:axId val="767755680"/>
        <c:axId val="0"/>
      </c:bar3DChart>
      <c:catAx>
        <c:axId val="7677673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767755680"/>
        <c:crosses val="autoZero"/>
        <c:auto val="1"/>
        <c:lblAlgn val="ctr"/>
        <c:lblOffset val="100"/>
        <c:noMultiLvlLbl val="0"/>
      </c:catAx>
      <c:valAx>
        <c:axId val="7677556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0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76776732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u-RU" dirty="0">
                <a:solidFill>
                  <a:schemeClr val="bg1"/>
                </a:solidFill>
              </a:rPr>
              <a:t>100 итераций по 5 тиков (общее время)</a:t>
            </a:r>
            <a:r>
              <a:rPr lang="ru-RU" baseline="0" dirty="0">
                <a:solidFill>
                  <a:schemeClr val="bg1"/>
                </a:solidFill>
              </a:rPr>
              <a:t> </a:t>
            </a:r>
            <a:endParaRPr lang="ru-RU" dirty="0">
              <a:solidFill>
                <a:schemeClr val="bg1"/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stack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Ряд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  <a:sp3d/>
          </c:spPr>
          <c:invertIfNegative val="0"/>
          <c:cat>
            <c:strRef>
              <c:f>Лист1!$A$2:$A$3</c:f>
              <c:strCache>
                <c:ptCount val="2"/>
                <c:pt idx="0">
                  <c:v>base (Tick)</c:v>
                </c:pt>
                <c:pt idx="1">
                  <c:v>конструктор (TickMT)</c:v>
                </c:pt>
              </c:strCache>
            </c:strRef>
          </c:cat>
          <c:val>
            <c:numRef>
              <c:f>Лист1!$B$2:$B$3</c:f>
              <c:numCache>
                <c:formatCode>General</c:formatCode>
                <c:ptCount val="2"/>
                <c:pt idx="0">
                  <c:v>1318.03</c:v>
                </c:pt>
                <c:pt idx="1">
                  <c:v>427.69600000000003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ADD-4503-A274-8F7C0546B47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767767328"/>
        <c:axId val="767755680"/>
        <c:axId val="0"/>
        <c:extLst>
          <c:ext xmlns:c15="http://schemas.microsoft.com/office/drawing/2012/chart" uri="{02D57815-91ED-43cb-92C2-25804820EDAC}">
            <c15:filteredBarSeries>
              <c15:ser>
                <c:idx val="1"/>
                <c:order val="1"/>
                <c:tx>
                  <c:strRef>
                    <c:extLst>
                      <c:ext uri="{02D57815-91ED-43cb-92C2-25804820EDAC}">
                        <c15:formulaRef>
                          <c15:sqref>Лист1!$C$1</c15:sqref>
                        </c15:formulaRef>
                      </c:ext>
                    </c:extLst>
                    <c:strCache>
                      <c:ptCount val="1"/>
                      <c:pt idx="0">
                        <c:v>Столбец1</c:v>
                      </c:pt>
                    </c:strCache>
                  </c:strRef>
                </c:tx>
                <c:spPr>
                  <a:solidFill>
                    <a:schemeClr val="accent2"/>
                  </a:solidFill>
                  <a:ln>
                    <a:noFill/>
                  </a:ln>
                  <a:effectLst/>
                  <a:sp3d/>
                </c:spPr>
                <c:invertIfNegative val="0"/>
                <c:cat>
                  <c:strRef>
                    <c:extLst>
                      <c:ext uri="{02D57815-91ED-43cb-92C2-25804820EDAC}">
                        <c15:formulaRef>
                          <c15:sqref>Лист1!$A$2:$A$3</c15:sqref>
                        </c15:formulaRef>
                      </c:ext>
                    </c:extLst>
                    <c:strCache>
                      <c:ptCount val="2"/>
                      <c:pt idx="0">
                        <c:v>base (Tick)</c:v>
                      </c:pt>
                      <c:pt idx="1">
                        <c:v>конструктор (TickMT)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Лист1!$C$2:$C$3</c15:sqref>
                        </c15:formulaRef>
                      </c:ext>
                    </c:extLst>
                    <c:numCache>
                      <c:formatCode>General</c:formatCode>
                      <c:ptCount val="2"/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1-3ADD-4503-A274-8F7C0546B476}"/>
                  </c:ext>
                </c:extLst>
              </c15:ser>
            </c15:filteredBarSeries>
            <c15:filteredBarSeries>
              <c15:ser>
                <c:idx val="2"/>
                <c:order val="2"/>
                <c:tx>
                  <c:strRef>
                    <c:extLst>
                      <c:ext xmlns:c15="http://schemas.microsoft.com/office/drawing/2012/chart" uri="{02D57815-91ED-43cb-92C2-25804820EDAC}">
                        <c15:formulaRef>
                          <c15:sqref>Лист1!$D$1</c15:sqref>
                        </c15:formulaRef>
                      </c:ext>
                    </c:extLst>
                    <c:strCache>
                      <c:ptCount val="1"/>
                      <c:pt idx="0">
                        <c:v>Столбец2</c:v>
                      </c:pt>
                    </c:strCache>
                  </c:strRef>
                </c:tx>
                <c:spPr>
                  <a:solidFill>
                    <a:schemeClr val="accent3"/>
                  </a:solidFill>
                  <a:ln>
                    <a:noFill/>
                  </a:ln>
                  <a:effectLst/>
                  <a:sp3d/>
                </c:spPr>
                <c:invertIfNegative val="0"/>
                <c:cat>
                  <c:strRef>
                    <c:extLst>
                      <c:ext xmlns:c15="http://schemas.microsoft.com/office/drawing/2012/chart" uri="{02D57815-91ED-43cb-92C2-25804820EDAC}">
                        <c15:formulaRef>
                          <c15:sqref>Лист1!$A$2:$A$3</c15:sqref>
                        </c15:formulaRef>
                      </c:ext>
                    </c:extLst>
                    <c:strCache>
                      <c:ptCount val="2"/>
                      <c:pt idx="0">
                        <c:v>base (Tick)</c:v>
                      </c:pt>
                      <c:pt idx="1">
                        <c:v>конструктор (TickMT)</c:v>
                      </c:pt>
                    </c:strCache>
                  </c: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ormulaRef>
                          <c15:sqref>Лист1!$D$2:$D$3</c15:sqref>
                        </c15:formulaRef>
                      </c:ext>
                    </c:extLst>
                    <c:numCache>
                      <c:formatCode>General</c:formatCode>
                      <c:ptCount val="2"/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2-3ADD-4503-A274-8F7C0546B476}"/>
                  </c:ext>
                </c:extLst>
              </c15:ser>
            </c15:filteredBarSeries>
          </c:ext>
        </c:extLst>
      </c:bar3DChart>
      <c:catAx>
        <c:axId val="7677673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767755680"/>
        <c:crosses val="autoZero"/>
        <c:auto val="1"/>
        <c:lblAlgn val="ctr"/>
        <c:lblOffset val="100"/>
        <c:noMultiLvlLbl val="0"/>
      </c:catAx>
      <c:valAx>
        <c:axId val="7677556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ru-RU" dirty="0"/>
                  <a:t>Время,</a:t>
                </a:r>
                <a:r>
                  <a:rPr lang="ru-RU" baseline="0" dirty="0"/>
                  <a:t> </a:t>
                </a:r>
                <a:r>
                  <a:rPr lang="ru-RU" baseline="0" dirty="0" err="1"/>
                  <a:t>мс</a:t>
                </a:r>
                <a:endParaRPr lang="ru-RU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0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76776732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u-RU" sz="1862" b="0" i="0" u="none" strike="noStrike" baseline="0" dirty="0">
                <a:solidFill>
                  <a:schemeClr val="bg1"/>
                </a:solidFill>
                <a:effectLst/>
              </a:rPr>
              <a:t>100 итераций по 5 тиков </a:t>
            </a:r>
          </a:p>
          <a:p>
            <a:pPr>
              <a:defRPr/>
            </a:pPr>
            <a:r>
              <a:rPr lang="ru-RU" sz="1862" b="0" i="0" u="none" strike="noStrike" baseline="0" dirty="0">
                <a:solidFill>
                  <a:schemeClr val="bg1"/>
                </a:solidFill>
                <a:effectLst/>
              </a:rPr>
              <a:t>(время одной операции)</a:t>
            </a:r>
            <a:endParaRPr lang="ru-RU" dirty="0">
              <a:solidFill>
                <a:schemeClr val="bg1"/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stack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Ряд 1</c:v>
                </c:pt>
              </c:strCache>
            </c:strRef>
          </c:tx>
          <c:spPr>
            <a:solidFill>
              <a:schemeClr val="accent3">
                <a:lumMod val="75000"/>
              </a:schemeClr>
            </a:solidFill>
            <a:ln>
              <a:noFill/>
            </a:ln>
            <a:effectLst/>
            <a:sp3d/>
          </c:spPr>
          <c:invertIfNegative val="0"/>
          <c:cat>
            <c:strRef>
              <c:f>Лист1!$A$2:$A$3</c:f>
              <c:strCache>
                <c:ptCount val="2"/>
                <c:pt idx="0">
                  <c:v>base (Tick)</c:v>
                </c:pt>
                <c:pt idx="1">
                  <c:v>конструктор (TickMT)</c:v>
                </c:pt>
              </c:strCache>
            </c:strRef>
          </c:cat>
          <c:val>
            <c:numRef>
              <c:f>Лист1!$B$2:$B$3</c:f>
              <c:numCache>
                <c:formatCode>General</c:formatCode>
                <c:ptCount val="2"/>
                <c:pt idx="0">
                  <c:v>2.6360600000000001</c:v>
                </c:pt>
                <c:pt idx="1">
                  <c:v>0.85539299999999996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ADD-4503-A274-8F7C0546B47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767767328"/>
        <c:axId val="767755680"/>
        <c:axId val="0"/>
      </c:bar3DChart>
      <c:catAx>
        <c:axId val="7677673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767755680"/>
        <c:crosses val="autoZero"/>
        <c:auto val="1"/>
        <c:lblAlgn val="ctr"/>
        <c:lblOffset val="100"/>
        <c:noMultiLvlLbl val="0"/>
      </c:catAx>
      <c:valAx>
        <c:axId val="7677556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0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76776732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94458DA-8474-DB11-D643-B9E7D241832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93B3914-3E5E-10CB-ABED-176278032D6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07E70C-A489-472C-B3B3-1AD004B36146}" type="datetimeFigureOut">
              <a:rPr lang="en-US" smtClean="0"/>
              <a:t>11/14/2025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7EDE4E-CC14-5A26-9E10-240BDC1C68C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C300C3-C022-169A-2A79-1C004929588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AA8924-F214-4FF9-A156-82B7DD8EE9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14421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984323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2625E8AD-B7E2-4688-B266-DF1ADFB2FAD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981451" y="1019632"/>
            <a:ext cx="3151594" cy="4818739"/>
          </a:xfrm>
          <a:custGeom>
            <a:avLst/>
            <a:gdLst>
              <a:gd name="connsiteX0" fmla="*/ 250606 w 2902881"/>
              <a:gd name="connsiteY0" fmla="*/ 0 h 4818739"/>
              <a:gd name="connsiteX1" fmla="*/ 2652275 w 2902881"/>
              <a:gd name="connsiteY1" fmla="*/ 0 h 4818739"/>
              <a:gd name="connsiteX2" fmla="*/ 2902881 w 2902881"/>
              <a:gd name="connsiteY2" fmla="*/ 250606 h 4818739"/>
              <a:gd name="connsiteX3" fmla="*/ 2902881 w 2902881"/>
              <a:gd name="connsiteY3" fmla="*/ 4568133 h 4818739"/>
              <a:gd name="connsiteX4" fmla="*/ 2652275 w 2902881"/>
              <a:gd name="connsiteY4" fmla="*/ 4818739 h 4818739"/>
              <a:gd name="connsiteX5" fmla="*/ 250606 w 2902881"/>
              <a:gd name="connsiteY5" fmla="*/ 4818739 h 4818739"/>
              <a:gd name="connsiteX6" fmla="*/ 0 w 2902881"/>
              <a:gd name="connsiteY6" fmla="*/ 4568133 h 4818739"/>
              <a:gd name="connsiteX7" fmla="*/ 0 w 2902881"/>
              <a:gd name="connsiteY7" fmla="*/ 250606 h 4818739"/>
              <a:gd name="connsiteX8" fmla="*/ 250606 w 2902881"/>
              <a:gd name="connsiteY8" fmla="*/ 0 h 4818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02881" h="4818739">
                <a:moveTo>
                  <a:pt x="250606" y="0"/>
                </a:moveTo>
                <a:lnTo>
                  <a:pt x="2652275" y="0"/>
                </a:lnTo>
                <a:cubicBezTo>
                  <a:pt x="2790681" y="0"/>
                  <a:pt x="2902881" y="112200"/>
                  <a:pt x="2902881" y="250606"/>
                </a:cubicBezTo>
                <a:lnTo>
                  <a:pt x="2902881" y="4568133"/>
                </a:lnTo>
                <a:cubicBezTo>
                  <a:pt x="2902881" y="4706539"/>
                  <a:pt x="2790681" y="4818739"/>
                  <a:pt x="2652275" y="4818739"/>
                </a:cubicBezTo>
                <a:lnTo>
                  <a:pt x="250606" y="4818739"/>
                </a:lnTo>
                <a:cubicBezTo>
                  <a:pt x="112200" y="4818739"/>
                  <a:pt x="0" y="4706539"/>
                  <a:pt x="0" y="4568133"/>
                </a:cubicBezTo>
                <a:lnTo>
                  <a:pt x="0" y="250606"/>
                </a:lnTo>
                <a:cubicBezTo>
                  <a:pt x="0" y="112200"/>
                  <a:pt x="112200" y="0"/>
                  <a:pt x="250606" y="0"/>
                </a:cubicBezTo>
                <a:close/>
              </a:path>
            </a:pathLst>
          </a:custGeom>
          <a:pattFill prst="pct5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3840185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1B6B0FE5-E972-4719-A182-B2A52A9826F3}"/>
              </a:ext>
            </a:extLst>
          </p:cNvPr>
          <p:cNvSpPr>
            <a:spLocks noGrp="1"/>
          </p:cNvSpPr>
          <p:nvPr userDrawn="1">
            <p:ph type="pic" sz="quarter" idx="10"/>
          </p:nvPr>
        </p:nvSpPr>
        <p:spPr>
          <a:xfrm>
            <a:off x="8332390" y="1042180"/>
            <a:ext cx="2681402" cy="4773640"/>
          </a:xfrm>
          <a:custGeom>
            <a:avLst/>
            <a:gdLst>
              <a:gd name="connsiteX0" fmla="*/ 0 w 2681402"/>
              <a:gd name="connsiteY0" fmla="*/ 0 h 4773640"/>
              <a:gd name="connsiteX1" fmla="*/ 2234493 w 2681402"/>
              <a:gd name="connsiteY1" fmla="*/ 0 h 4773640"/>
              <a:gd name="connsiteX2" fmla="*/ 2681402 w 2681402"/>
              <a:gd name="connsiteY2" fmla="*/ 446909 h 4773640"/>
              <a:gd name="connsiteX3" fmla="*/ 2681402 w 2681402"/>
              <a:gd name="connsiteY3" fmla="*/ 4326731 h 4773640"/>
              <a:gd name="connsiteX4" fmla="*/ 2234493 w 2681402"/>
              <a:gd name="connsiteY4" fmla="*/ 4773640 h 4773640"/>
              <a:gd name="connsiteX5" fmla="*/ 0 w 2681402"/>
              <a:gd name="connsiteY5" fmla="*/ 4773640 h 4773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81402" h="4773640">
                <a:moveTo>
                  <a:pt x="0" y="0"/>
                </a:moveTo>
                <a:lnTo>
                  <a:pt x="2234493" y="0"/>
                </a:lnTo>
                <a:cubicBezTo>
                  <a:pt x="2481314" y="0"/>
                  <a:pt x="2681402" y="200088"/>
                  <a:pt x="2681402" y="446909"/>
                </a:cubicBezTo>
                <a:lnTo>
                  <a:pt x="2681402" y="4326731"/>
                </a:lnTo>
                <a:cubicBezTo>
                  <a:pt x="2681402" y="4573552"/>
                  <a:pt x="2481314" y="4773640"/>
                  <a:pt x="2234493" y="4773640"/>
                </a:cubicBezTo>
                <a:lnTo>
                  <a:pt x="0" y="4773640"/>
                </a:lnTo>
                <a:close/>
              </a:path>
            </a:pathLst>
          </a:custGeom>
          <a:pattFill prst="pct5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ID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C375291-AFB6-4C71-A64A-7E89AE57D48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424592" y="1042180"/>
            <a:ext cx="2681402" cy="4773640"/>
          </a:xfrm>
          <a:custGeom>
            <a:avLst/>
            <a:gdLst>
              <a:gd name="connsiteX0" fmla="*/ 446909 w 2681402"/>
              <a:gd name="connsiteY0" fmla="*/ 0 h 4773640"/>
              <a:gd name="connsiteX1" fmla="*/ 2681402 w 2681402"/>
              <a:gd name="connsiteY1" fmla="*/ 0 h 4773640"/>
              <a:gd name="connsiteX2" fmla="*/ 2681402 w 2681402"/>
              <a:gd name="connsiteY2" fmla="*/ 4773640 h 4773640"/>
              <a:gd name="connsiteX3" fmla="*/ 446909 w 2681402"/>
              <a:gd name="connsiteY3" fmla="*/ 4773640 h 4773640"/>
              <a:gd name="connsiteX4" fmla="*/ 0 w 2681402"/>
              <a:gd name="connsiteY4" fmla="*/ 4326731 h 4773640"/>
              <a:gd name="connsiteX5" fmla="*/ 0 w 2681402"/>
              <a:gd name="connsiteY5" fmla="*/ 446909 h 4773640"/>
              <a:gd name="connsiteX6" fmla="*/ 446909 w 2681402"/>
              <a:gd name="connsiteY6" fmla="*/ 0 h 4773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81402" h="4773640">
                <a:moveTo>
                  <a:pt x="446909" y="0"/>
                </a:moveTo>
                <a:lnTo>
                  <a:pt x="2681402" y="0"/>
                </a:lnTo>
                <a:lnTo>
                  <a:pt x="2681402" y="4773640"/>
                </a:lnTo>
                <a:lnTo>
                  <a:pt x="446909" y="4773640"/>
                </a:lnTo>
                <a:cubicBezTo>
                  <a:pt x="200088" y="4773640"/>
                  <a:pt x="0" y="4573552"/>
                  <a:pt x="0" y="4326731"/>
                </a:cubicBezTo>
                <a:lnTo>
                  <a:pt x="0" y="446909"/>
                </a:lnTo>
                <a:cubicBezTo>
                  <a:pt x="0" y="200088"/>
                  <a:pt x="200088" y="0"/>
                  <a:pt x="446909" y="0"/>
                </a:cubicBezTo>
                <a:close/>
              </a:path>
            </a:pathLst>
          </a:custGeom>
          <a:pattFill prst="pct5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0843546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A845435B-EA96-4301-98CF-BE0356C0F2B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" y="1155700"/>
            <a:ext cx="5426457" cy="4546602"/>
          </a:xfrm>
          <a:custGeom>
            <a:avLst/>
            <a:gdLst>
              <a:gd name="connsiteX0" fmla="*/ 0 w 5426457"/>
              <a:gd name="connsiteY0" fmla="*/ 0 h 4546602"/>
              <a:gd name="connsiteX1" fmla="*/ 4971069 w 5426457"/>
              <a:gd name="connsiteY1" fmla="*/ 0 h 4546602"/>
              <a:gd name="connsiteX2" fmla="*/ 5426457 w 5426457"/>
              <a:gd name="connsiteY2" fmla="*/ 455388 h 4546602"/>
              <a:gd name="connsiteX3" fmla="*/ 5426457 w 5426457"/>
              <a:gd name="connsiteY3" fmla="*/ 4091214 h 4546602"/>
              <a:gd name="connsiteX4" fmla="*/ 4971069 w 5426457"/>
              <a:gd name="connsiteY4" fmla="*/ 4546602 h 4546602"/>
              <a:gd name="connsiteX5" fmla="*/ 0 w 5426457"/>
              <a:gd name="connsiteY5" fmla="*/ 4546602 h 4546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26457" h="4546602">
                <a:moveTo>
                  <a:pt x="0" y="0"/>
                </a:moveTo>
                <a:lnTo>
                  <a:pt x="4971069" y="0"/>
                </a:lnTo>
                <a:cubicBezTo>
                  <a:pt x="5222573" y="0"/>
                  <a:pt x="5426457" y="203884"/>
                  <a:pt x="5426457" y="455388"/>
                </a:cubicBezTo>
                <a:lnTo>
                  <a:pt x="5426457" y="4091214"/>
                </a:lnTo>
                <a:cubicBezTo>
                  <a:pt x="5426457" y="4342718"/>
                  <a:pt x="5222573" y="4546602"/>
                  <a:pt x="4971069" y="4546602"/>
                </a:cubicBezTo>
                <a:lnTo>
                  <a:pt x="0" y="4546602"/>
                </a:lnTo>
                <a:close/>
              </a:path>
            </a:pathLst>
          </a:custGeom>
          <a:pattFill prst="pct5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7954147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32A53AE9-B55D-4EE1-AF0E-6417331099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262615" y="2539378"/>
            <a:ext cx="2466588" cy="2480662"/>
          </a:xfrm>
          <a:custGeom>
            <a:avLst/>
            <a:gdLst>
              <a:gd name="connsiteX0" fmla="*/ 310075 w 2466588"/>
              <a:gd name="connsiteY0" fmla="*/ 0 h 2480662"/>
              <a:gd name="connsiteX1" fmla="*/ 2156513 w 2466588"/>
              <a:gd name="connsiteY1" fmla="*/ 0 h 2480662"/>
              <a:gd name="connsiteX2" fmla="*/ 2466588 w 2466588"/>
              <a:gd name="connsiteY2" fmla="*/ 310075 h 2480662"/>
              <a:gd name="connsiteX3" fmla="*/ 2466588 w 2466588"/>
              <a:gd name="connsiteY3" fmla="*/ 2170587 h 2480662"/>
              <a:gd name="connsiteX4" fmla="*/ 2156513 w 2466588"/>
              <a:gd name="connsiteY4" fmla="*/ 2480662 h 2480662"/>
              <a:gd name="connsiteX5" fmla="*/ 310075 w 2466588"/>
              <a:gd name="connsiteY5" fmla="*/ 2480662 h 2480662"/>
              <a:gd name="connsiteX6" fmla="*/ 0 w 2466588"/>
              <a:gd name="connsiteY6" fmla="*/ 2170587 h 2480662"/>
              <a:gd name="connsiteX7" fmla="*/ 0 w 2466588"/>
              <a:gd name="connsiteY7" fmla="*/ 310075 h 2480662"/>
              <a:gd name="connsiteX8" fmla="*/ 310075 w 2466588"/>
              <a:gd name="connsiteY8" fmla="*/ 0 h 2480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66588" h="2480662">
                <a:moveTo>
                  <a:pt x="310075" y="0"/>
                </a:moveTo>
                <a:lnTo>
                  <a:pt x="2156513" y="0"/>
                </a:lnTo>
                <a:cubicBezTo>
                  <a:pt x="2327763" y="0"/>
                  <a:pt x="2466588" y="138825"/>
                  <a:pt x="2466588" y="310075"/>
                </a:cubicBezTo>
                <a:lnTo>
                  <a:pt x="2466588" y="2170587"/>
                </a:lnTo>
                <a:cubicBezTo>
                  <a:pt x="2466588" y="2341837"/>
                  <a:pt x="2327763" y="2480662"/>
                  <a:pt x="2156513" y="2480662"/>
                </a:cubicBezTo>
                <a:lnTo>
                  <a:pt x="310075" y="2480662"/>
                </a:lnTo>
                <a:cubicBezTo>
                  <a:pt x="138825" y="2480662"/>
                  <a:pt x="0" y="2341837"/>
                  <a:pt x="0" y="2170587"/>
                </a:cubicBezTo>
                <a:lnTo>
                  <a:pt x="0" y="310075"/>
                </a:lnTo>
                <a:cubicBezTo>
                  <a:pt x="0" y="138825"/>
                  <a:pt x="138825" y="0"/>
                  <a:pt x="310075" y="0"/>
                </a:cubicBezTo>
                <a:close/>
              </a:path>
            </a:pathLst>
          </a:custGeom>
          <a:pattFill prst="pct5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ID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975AD91-870D-441C-936D-DA2786FF9A0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862706" y="2539378"/>
            <a:ext cx="2466588" cy="2480662"/>
          </a:xfrm>
          <a:custGeom>
            <a:avLst/>
            <a:gdLst>
              <a:gd name="connsiteX0" fmla="*/ 310075 w 2466588"/>
              <a:gd name="connsiteY0" fmla="*/ 0 h 2480662"/>
              <a:gd name="connsiteX1" fmla="*/ 2156513 w 2466588"/>
              <a:gd name="connsiteY1" fmla="*/ 0 h 2480662"/>
              <a:gd name="connsiteX2" fmla="*/ 2466588 w 2466588"/>
              <a:gd name="connsiteY2" fmla="*/ 310075 h 2480662"/>
              <a:gd name="connsiteX3" fmla="*/ 2466588 w 2466588"/>
              <a:gd name="connsiteY3" fmla="*/ 2170587 h 2480662"/>
              <a:gd name="connsiteX4" fmla="*/ 2156513 w 2466588"/>
              <a:gd name="connsiteY4" fmla="*/ 2480662 h 2480662"/>
              <a:gd name="connsiteX5" fmla="*/ 310075 w 2466588"/>
              <a:gd name="connsiteY5" fmla="*/ 2480662 h 2480662"/>
              <a:gd name="connsiteX6" fmla="*/ 0 w 2466588"/>
              <a:gd name="connsiteY6" fmla="*/ 2170587 h 2480662"/>
              <a:gd name="connsiteX7" fmla="*/ 0 w 2466588"/>
              <a:gd name="connsiteY7" fmla="*/ 310075 h 2480662"/>
              <a:gd name="connsiteX8" fmla="*/ 310075 w 2466588"/>
              <a:gd name="connsiteY8" fmla="*/ 0 h 2480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66588" h="2480662">
                <a:moveTo>
                  <a:pt x="310075" y="0"/>
                </a:moveTo>
                <a:lnTo>
                  <a:pt x="2156513" y="0"/>
                </a:lnTo>
                <a:cubicBezTo>
                  <a:pt x="2327763" y="0"/>
                  <a:pt x="2466588" y="138825"/>
                  <a:pt x="2466588" y="310075"/>
                </a:cubicBezTo>
                <a:lnTo>
                  <a:pt x="2466588" y="2170587"/>
                </a:lnTo>
                <a:cubicBezTo>
                  <a:pt x="2466588" y="2341837"/>
                  <a:pt x="2327763" y="2480662"/>
                  <a:pt x="2156513" y="2480662"/>
                </a:cubicBezTo>
                <a:lnTo>
                  <a:pt x="310075" y="2480662"/>
                </a:lnTo>
                <a:cubicBezTo>
                  <a:pt x="138825" y="2480662"/>
                  <a:pt x="0" y="2341837"/>
                  <a:pt x="0" y="2170587"/>
                </a:cubicBezTo>
                <a:lnTo>
                  <a:pt x="0" y="310075"/>
                </a:lnTo>
                <a:cubicBezTo>
                  <a:pt x="0" y="138825"/>
                  <a:pt x="138825" y="0"/>
                  <a:pt x="310075" y="0"/>
                </a:cubicBezTo>
                <a:close/>
              </a:path>
            </a:pathLst>
          </a:custGeom>
          <a:pattFill prst="pct5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ID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9BE71AEF-5370-4F87-BF69-B81AD0D1675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462797" y="2539378"/>
            <a:ext cx="2466588" cy="2480662"/>
          </a:xfrm>
          <a:custGeom>
            <a:avLst/>
            <a:gdLst>
              <a:gd name="connsiteX0" fmla="*/ 310075 w 2466588"/>
              <a:gd name="connsiteY0" fmla="*/ 0 h 2480662"/>
              <a:gd name="connsiteX1" fmla="*/ 2156513 w 2466588"/>
              <a:gd name="connsiteY1" fmla="*/ 0 h 2480662"/>
              <a:gd name="connsiteX2" fmla="*/ 2466588 w 2466588"/>
              <a:gd name="connsiteY2" fmla="*/ 310075 h 2480662"/>
              <a:gd name="connsiteX3" fmla="*/ 2466588 w 2466588"/>
              <a:gd name="connsiteY3" fmla="*/ 2170587 h 2480662"/>
              <a:gd name="connsiteX4" fmla="*/ 2156513 w 2466588"/>
              <a:gd name="connsiteY4" fmla="*/ 2480662 h 2480662"/>
              <a:gd name="connsiteX5" fmla="*/ 310075 w 2466588"/>
              <a:gd name="connsiteY5" fmla="*/ 2480662 h 2480662"/>
              <a:gd name="connsiteX6" fmla="*/ 0 w 2466588"/>
              <a:gd name="connsiteY6" fmla="*/ 2170587 h 2480662"/>
              <a:gd name="connsiteX7" fmla="*/ 0 w 2466588"/>
              <a:gd name="connsiteY7" fmla="*/ 310075 h 2480662"/>
              <a:gd name="connsiteX8" fmla="*/ 310075 w 2466588"/>
              <a:gd name="connsiteY8" fmla="*/ 0 h 2480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66588" h="2480662">
                <a:moveTo>
                  <a:pt x="310075" y="0"/>
                </a:moveTo>
                <a:lnTo>
                  <a:pt x="2156513" y="0"/>
                </a:lnTo>
                <a:cubicBezTo>
                  <a:pt x="2327763" y="0"/>
                  <a:pt x="2466588" y="138825"/>
                  <a:pt x="2466588" y="310075"/>
                </a:cubicBezTo>
                <a:lnTo>
                  <a:pt x="2466588" y="2170587"/>
                </a:lnTo>
                <a:cubicBezTo>
                  <a:pt x="2466588" y="2341837"/>
                  <a:pt x="2327763" y="2480662"/>
                  <a:pt x="2156513" y="2480662"/>
                </a:cubicBezTo>
                <a:lnTo>
                  <a:pt x="310075" y="2480662"/>
                </a:lnTo>
                <a:cubicBezTo>
                  <a:pt x="138825" y="2480662"/>
                  <a:pt x="0" y="2341837"/>
                  <a:pt x="0" y="2170587"/>
                </a:cubicBezTo>
                <a:lnTo>
                  <a:pt x="0" y="310075"/>
                </a:lnTo>
                <a:cubicBezTo>
                  <a:pt x="0" y="138825"/>
                  <a:pt x="138825" y="0"/>
                  <a:pt x="310075" y="0"/>
                </a:cubicBezTo>
                <a:close/>
              </a:path>
            </a:pathLst>
          </a:custGeom>
          <a:pattFill prst="pct5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6582252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F951FA7-3922-4EBB-B42A-A7B7B424467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26193" y="1223683"/>
            <a:ext cx="4410636" cy="4410636"/>
          </a:xfrm>
          <a:custGeom>
            <a:avLst/>
            <a:gdLst>
              <a:gd name="connsiteX0" fmla="*/ 2205318 w 4410636"/>
              <a:gd name="connsiteY0" fmla="*/ 0 h 4410636"/>
              <a:gd name="connsiteX1" fmla="*/ 4410636 w 4410636"/>
              <a:gd name="connsiteY1" fmla="*/ 2205318 h 4410636"/>
              <a:gd name="connsiteX2" fmla="*/ 2205318 w 4410636"/>
              <a:gd name="connsiteY2" fmla="*/ 4410636 h 4410636"/>
              <a:gd name="connsiteX3" fmla="*/ 0 w 4410636"/>
              <a:gd name="connsiteY3" fmla="*/ 2205318 h 4410636"/>
              <a:gd name="connsiteX4" fmla="*/ 2205318 w 4410636"/>
              <a:gd name="connsiteY4" fmla="*/ 0 h 4410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10636" h="4410636">
                <a:moveTo>
                  <a:pt x="2205318" y="0"/>
                </a:moveTo>
                <a:cubicBezTo>
                  <a:pt x="3423282" y="0"/>
                  <a:pt x="4410636" y="987355"/>
                  <a:pt x="4410636" y="2205318"/>
                </a:cubicBezTo>
                <a:cubicBezTo>
                  <a:pt x="4410636" y="3423281"/>
                  <a:pt x="3423282" y="4410636"/>
                  <a:pt x="2205318" y="4410636"/>
                </a:cubicBezTo>
                <a:cubicBezTo>
                  <a:pt x="987355" y="4410636"/>
                  <a:pt x="0" y="3423281"/>
                  <a:pt x="0" y="2205318"/>
                </a:cubicBezTo>
                <a:cubicBezTo>
                  <a:pt x="0" y="987355"/>
                  <a:pt x="987355" y="0"/>
                  <a:pt x="2205318" y="0"/>
                </a:cubicBezTo>
                <a:close/>
              </a:path>
            </a:pathLst>
          </a:custGeom>
          <a:pattFill prst="pct5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3053630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286F5662-9E88-479A-94C4-4A4855865E9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67259" y="1379105"/>
            <a:ext cx="5824738" cy="5478894"/>
          </a:xfrm>
          <a:custGeom>
            <a:avLst/>
            <a:gdLst>
              <a:gd name="connsiteX0" fmla="*/ 1664050 w 5824738"/>
              <a:gd name="connsiteY0" fmla="*/ 0 h 5478894"/>
              <a:gd name="connsiteX1" fmla="*/ 5824738 w 5824738"/>
              <a:gd name="connsiteY1" fmla="*/ 0 h 5478894"/>
              <a:gd name="connsiteX2" fmla="*/ 5824738 w 5824738"/>
              <a:gd name="connsiteY2" fmla="*/ 5478894 h 5478894"/>
              <a:gd name="connsiteX3" fmla="*/ 0 w 5824738"/>
              <a:gd name="connsiteY3" fmla="*/ 5478894 h 5478894"/>
              <a:gd name="connsiteX4" fmla="*/ 0 w 5824738"/>
              <a:gd name="connsiteY4" fmla="*/ 1664050 h 5478894"/>
              <a:gd name="connsiteX5" fmla="*/ 1664050 w 5824738"/>
              <a:gd name="connsiteY5" fmla="*/ 0 h 5478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824738" h="5478894">
                <a:moveTo>
                  <a:pt x="1664050" y="0"/>
                </a:moveTo>
                <a:lnTo>
                  <a:pt x="5824738" y="0"/>
                </a:lnTo>
                <a:lnTo>
                  <a:pt x="5824738" y="5478894"/>
                </a:lnTo>
                <a:lnTo>
                  <a:pt x="0" y="5478894"/>
                </a:lnTo>
                <a:lnTo>
                  <a:pt x="0" y="1664050"/>
                </a:lnTo>
                <a:cubicBezTo>
                  <a:pt x="0" y="745021"/>
                  <a:pt x="745021" y="0"/>
                  <a:pt x="1664050" y="0"/>
                </a:cubicBezTo>
                <a:close/>
              </a:path>
            </a:pathLst>
          </a:custGeom>
          <a:pattFill prst="pct5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5965756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70607DDF-70BC-4696-865F-31D48997997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51075" y="3142485"/>
            <a:ext cx="4814532" cy="2710763"/>
          </a:xfrm>
          <a:custGeom>
            <a:avLst/>
            <a:gdLst>
              <a:gd name="connsiteX0" fmla="*/ 299404 w 4814532"/>
              <a:gd name="connsiteY0" fmla="*/ 0 h 2710763"/>
              <a:gd name="connsiteX1" fmla="*/ 4515127 w 4814532"/>
              <a:gd name="connsiteY1" fmla="*/ 0 h 2710763"/>
              <a:gd name="connsiteX2" fmla="*/ 4814532 w 4814532"/>
              <a:gd name="connsiteY2" fmla="*/ 299404 h 2710763"/>
              <a:gd name="connsiteX3" fmla="*/ 4814532 w 4814532"/>
              <a:gd name="connsiteY3" fmla="*/ 2411359 h 2710763"/>
              <a:gd name="connsiteX4" fmla="*/ 4515127 w 4814532"/>
              <a:gd name="connsiteY4" fmla="*/ 2710763 h 2710763"/>
              <a:gd name="connsiteX5" fmla="*/ 299404 w 4814532"/>
              <a:gd name="connsiteY5" fmla="*/ 2710763 h 2710763"/>
              <a:gd name="connsiteX6" fmla="*/ 0 w 4814532"/>
              <a:gd name="connsiteY6" fmla="*/ 2411359 h 2710763"/>
              <a:gd name="connsiteX7" fmla="*/ 0 w 4814532"/>
              <a:gd name="connsiteY7" fmla="*/ 299404 h 2710763"/>
              <a:gd name="connsiteX8" fmla="*/ 299404 w 4814532"/>
              <a:gd name="connsiteY8" fmla="*/ 0 h 2710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14532" h="2710763">
                <a:moveTo>
                  <a:pt x="299404" y="0"/>
                </a:moveTo>
                <a:lnTo>
                  <a:pt x="4515127" y="0"/>
                </a:lnTo>
                <a:cubicBezTo>
                  <a:pt x="4680483" y="0"/>
                  <a:pt x="4814532" y="134048"/>
                  <a:pt x="4814532" y="299404"/>
                </a:cubicBezTo>
                <a:lnTo>
                  <a:pt x="4814532" y="2411359"/>
                </a:lnTo>
                <a:cubicBezTo>
                  <a:pt x="4814532" y="2576715"/>
                  <a:pt x="4680483" y="2710763"/>
                  <a:pt x="4515127" y="2710763"/>
                </a:cubicBezTo>
                <a:lnTo>
                  <a:pt x="299404" y="2710763"/>
                </a:lnTo>
                <a:cubicBezTo>
                  <a:pt x="134048" y="2710763"/>
                  <a:pt x="0" y="2576715"/>
                  <a:pt x="0" y="2411359"/>
                </a:cubicBezTo>
                <a:lnTo>
                  <a:pt x="0" y="299404"/>
                </a:lnTo>
                <a:cubicBezTo>
                  <a:pt x="0" y="134048"/>
                  <a:pt x="134048" y="0"/>
                  <a:pt x="299404" y="0"/>
                </a:cubicBezTo>
                <a:close/>
              </a:path>
            </a:pathLst>
          </a:custGeom>
          <a:pattFill prst="pct5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ID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CC3D729-EE3F-47B6-B1A5-CD21433B3E3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26395" y="3142485"/>
            <a:ext cx="4814531" cy="2710763"/>
          </a:xfrm>
          <a:custGeom>
            <a:avLst/>
            <a:gdLst>
              <a:gd name="connsiteX0" fmla="*/ 299404 w 4814531"/>
              <a:gd name="connsiteY0" fmla="*/ 0 h 2710763"/>
              <a:gd name="connsiteX1" fmla="*/ 4515127 w 4814531"/>
              <a:gd name="connsiteY1" fmla="*/ 0 h 2710763"/>
              <a:gd name="connsiteX2" fmla="*/ 4814531 w 4814531"/>
              <a:gd name="connsiteY2" fmla="*/ 299404 h 2710763"/>
              <a:gd name="connsiteX3" fmla="*/ 4814531 w 4814531"/>
              <a:gd name="connsiteY3" fmla="*/ 2411359 h 2710763"/>
              <a:gd name="connsiteX4" fmla="*/ 4515127 w 4814531"/>
              <a:gd name="connsiteY4" fmla="*/ 2710763 h 2710763"/>
              <a:gd name="connsiteX5" fmla="*/ 299404 w 4814531"/>
              <a:gd name="connsiteY5" fmla="*/ 2710763 h 2710763"/>
              <a:gd name="connsiteX6" fmla="*/ 0 w 4814531"/>
              <a:gd name="connsiteY6" fmla="*/ 2411359 h 2710763"/>
              <a:gd name="connsiteX7" fmla="*/ 0 w 4814531"/>
              <a:gd name="connsiteY7" fmla="*/ 299404 h 2710763"/>
              <a:gd name="connsiteX8" fmla="*/ 299404 w 4814531"/>
              <a:gd name="connsiteY8" fmla="*/ 0 h 2710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14531" h="2710763">
                <a:moveTo>
                  <a:pt x="299404" y="0"/>
                </a:moveTo>
                <a:lnTo>
                  <a:pt x="4515127" y="0"/>
                </a:lnTo>
                <a:cubicBezTo>
                  <a:pt x="4680483" y="0"/>
                  <a:pt x="4814531" y="134048"/>
                  <a:pt x="4814531" y="299404"/>
                </a:cubicBezTo>
                <a:lnTo>
                  <a:pt x="4814531" y="2411359"/>
                </a:lnTo>
                <a:cubicBezTo>
                  <a:pt x="4814531" y="2576715"/>
                  <a:pt x="4680483" y="2710763"/>
                  <a:pt x="4515127" y="2710763"/>
                </a:cubicBezTo>
                <a:lnTo>
                  <a:pt x="299404" y="2710763"/>
                </a:lnTo>
                <a:cubicBezTo>
                  <a:pt x="134048" y="2710763"/>
                  <a:pt x="0" y="2576715"/>
                  <a:pt x="0" y="2411359"/>
                </a:cubicBezTo>
                <a:lnTo>
                  <a:pt x="0" y="299404"/>
                </a:lnTo>
                <a:cubicBezTo>
                  <a:pt x="0" y="134048"/>
                  <a:pt x="134048" y="0"/>
                  <a:pt x="299404" y="0"/>
                </a:cubicBezTo>
                <a:close/>
              </a:path>
            </a:pathLst>
          </a:custGeom>
          <a:pattFill prst="pct5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6147433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8DA1B47-CDDC-4680-B8E2-232827EEF5B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68400" y="2461100"/>
            <a:ext cx="9855200" cy="4396900"/>
          </a:xfrm>
          <a:custGeom>
            <a:avLst/>
            <a:gdLst>
              <a:gd name="connsiteX0" fmla="*/ 562056 w 9855200"/>
              <a:gd name="connsiteY0" fmla="*/ 0 h 4396900"/>
              <a:gd name="connsiteX1" fmla="*/ 9293144 w 9855200"/>
              <a:gd name="connsiteY1" fmla="*/ 0 h 4396900"/>
              <a:gd name="connsiteX2" fmla="*/ 9855200 w 9855200"/>
              <a:gd name="connsiteY2" fmla="*/ 562056 h 4396900"/>
              <a:gd name="connsiteX3" fmla="*/ 9855200 w 9855200"/>
              <a:gd name="connsiteY3" fmla="*/ 4396900 h 4396900"/>
              <a:gd name="connsiteX4" fmla="*/ 0 w 9855200"/>
              <a:gd name="connsiteY4" fmla="*/ 4396900 h 4396900"/>
              <a:gd name="connsiteX5" fmla="*/ 0 w 9855200"/>
              <a:gd name="connsiteY5" fmla="*/ 562056 h 4396900"/>
              <a:gd name="connsiteX6" fmla="*/ 562056 w 9855200"/>
              <a:gd name="connsiteY6" fmla="*/ 0 h 43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855200" h="4396900">
                <a:moveTo>
                  <a:pt x="562056" y="0"/>
                </a:moveTo>
                <a:lnTo>
                  <a:pt x="9293144" y="0"/>
                </a:lnTo>
                <a:cubicBezTo>
                  <a:pt x="9603559" y="0"/>
                  <a:pt x="9855200" y="251641"/>
                  <a:pt x="9855200" y="562056"/>
                </a:cubicBezTo>
                <a:lnTo>
                  <a:pt x="9855200" y="4396900"/>
                </a:lnTo>
                <a:lnTo>
                  <a:pt x="0" y="4396900"/>
                </a:lnTo>
                <a:lnTo>
                  <a:pt x="0" y="562056"/>
                </a:lnTo>
                <a:cubicBezTo>
                  <a:pt x="0" y="251641"/>
                  <a:pt x="251641" y="0"/>
                  <a:pt x="562056" y="0"/>
                </a:cubicBezTo>
                <a:close/>
              </a:path>
            </a:pathLst>
          </a:custGeom>
          <a:pattFill prst="pct5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97073186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DA051625-C625-4E1A-A213-CB7D5C3B69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55166" y="0"/>
            <a:ext cx="5836834" cy="6858000"/>
          </a:xfrm>
          <a:custGeom>
            <a:avLst/>
            <a:gdLst>
              <a:gd name="connsiteX0" fmla="*/ 1698214 w 5836834"/>
              <a:gd name="connsiteY0" fmla="*/ 0 h 6858000"/>
              <a:gd name="connsiteX1" fmla="*/ 5836834 w 5836834"/>
              <a:gd name="connsiteY1" fmla="*/ 0 h 6858000"/>
              <a:gd name="connsiteX2" fmla="*/ 5836834 w 5836834"/>
              <a:gd name="connsiteY2" fmla="*/ 6858000 h 6858000"/>
              <a:gd name="connsiteX3" fmla="*/ 1698214 w 5836834"/>
              <a:gd name="connsiteY3" fmla="*/ 6858000 h 6858000"/>
              <a:gd name="connsiteX4" fmla="*/ 1685023 w 5836834"/>
              <a:gd name="connsiteY4" fmla="*/ 6848459 h 6858000"/>
              <a:gd name="connsiteX5" fmla="*/ 0 w 5836834"/>
              <a:gd name="connsiteY5" fmla="*/ 3429000 h 6858000"/>
              <a:gd name="connsiteX6" fmla="*/ 1685023 w 5836834"/>
              <a:gd name="connsiteY6" fmla="*/ 954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836834" h="6858000">
                <a:moveTo>
                  <a:pt x="1698214" y="0"/>
                </a:moveTo>
                <a:lnTo>
                  <a:pt x="5836834" y="0"/>
                </a:lnTo>
                <a:lnTo>
                  <a:pt x="5836834" y="6858000"/>
                </a:lnTo>
                <a:lnTo>
                  <a:pt x="1698214" y="6858000"/>
                </a:lnTo>
                <a:lnTo>
                  <a:pt x="1685023" y="6848459"/>
                </a:lnTo>
                <a:cubicBezTo>
                  <a:pt x="662111" y="6070283"/>
                  <a:pt x="0" y="4828296"/>
                  <a:pt x="0" y="3429000"/>
                </a:cubicBezTo>
                <a:cubicBezTo>
                  <a:pt x="0" y="2029704"/>
                  <a:pt x="662111" y="787718"/>
                  <a:pt x="1685023" y="9542"/>
                </a:cubicBezTo>
                <a:close/>
              </a:path>
            </a:pathLst>
          </a:custGeom>
          <a:pattFill prst="pct5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92326362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4D6948F9-BA49-4D24-8E4B-F5F15AD888D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66587" y="1407259"/>
            <a:ext cx="5579355" cy="4195989"/>
          </a:xfrm>
          <a:custGeom>
            <a:avLst/>
            <a:gdLst>
              <a:gd name="connsiteX0" fmla="*/ 369331 w 5579355"/>
              <a:gd name="connsiteY0" fmla="*/ 0 h 4195989"/>
              <a:gd name="connsiteX1" fmla="*/ 5210024 w 5579355"/>
              <a:gd name="connsiteY1" fmla="*/ 0 h 4195989"/>
              <a:gd name="connsiteX2" fmla="*/ 5579355 w 5579355"/>
              <a:gd name="connsiteY2" fmla="*/ 369331 h 4195989"/>
              <a:gd name="connsiteX3" fmla="*/ 5579355 w 5579355"/>
              <a:gd name="connsiteY3" fmla="*/ 3826658 h 4195989"/>
              <a:gd name="connsiteX4" fmla="*/ 5210024 w 5579355"/>
              <a:gd name="connsiteY4" fmla="*/ 4195989 h 4195989"/>
              <a:gd name="connsiteX5" fmla="*/ 369331 w 5579355"/>
              <a:gd name="connsiteY5" fmla="*/ 4195989 h 4195989"/>
              <a:gd name="connsiteX6" fmla="*/ 0 w 5579355"/>
              <a:gd name="connsiteY6" fmla="*/ 3826658 h 4195989"/>
              <a:gd name="connsiteX7" fmla="*/ 0 w 5579355"/>
              <a:gd name="connsiteY7" fmla="*/ 369331 h 4195989"/>
              <a:gd name="connsiteX8" fmla="*/ 369331 w 5579355"/>
              <a:gd name="connsiteY8" fmla="*/ 0 h 4195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579355" h="4195989">
                <a:moveTo>
                  <a:pt x="369331" y="0"/>
                </a:moveTo>
                <a:lnTo>
                  <a:pt x="5210024" y="0"/>
                </a:lnTo>
                <a:cubicBezTo>
                  <a:pt x="5414000" y="0"/>
                  <a:pt x="5579355" y="165355"/>
                  <a:pt x="5579355" y="369331"/>
                </a:cubicBezTo>
                <a:lnTo>
                  <a:pt x="5579355" y="3826658"/>
                </a:lnTo>
                <a:cubicBezTo>
                  <a:pt x="5579355" y="4030634"/>
                  <a:pt x="5414000" y="4195989"/>
                  <a:pt x="5210024" y="4195989"/>
                </a:cubicBezTo>
                <a:lnTo>
                  <a:pt x="369331" y="4195989"/>
                </a:lnTo>
                <a:cubicBezTo>
                  <a:pt x="165355" y="4195989"/>
                  <a:pt x="0" y="4030634"/>
                  <a:pt x="0" y="3826658"/>
                </a:cubicBezTo>
                <a:lnTo>
                  <a:pt x="0" y="369331"/>
                </a:lnTo>
                <a:cubicBezTo>
                  <a:pt x="0" y="165355"/>
                  <a:pt x="165355" y="0"/>
                  <a:pt x="369331" y="0"/>
                </a:cubicBezTo>
                <a:close/>
              </a:path>
            </a:pathLst>
          </a:custGeom>
          <a:pattFill prst="pct5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8756898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2BBED034-DA50-46F0-935F-B4234818324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909894" y="1"/>
            <a:ext cx="6282106" cy="6016213"/>
          </a:xfrm>
          <a:custGeom>
            <a:avLst/>
            <a:gdLst>
              <a:gd name="connsiteX0" fmla="*/ 747624 w 6282106"/>
              <a:gd name="connsiteY0" fmla="*/ 0 h 6016213"/>
              <a:gd name="connsiteX1" fmla="*/ 6282106 w 6282106"/>
              <a:gd name="connsiteY1" fmla="*/ 0 h 6016213"/>
              <a:gd name="connsiteX2" fmla="*/ 6282106 w 6282106"/>
              <a:gd name="connsiteY2" fmla="*/ 5051311 h 6016213"/>
              <a:gd name="connsiteX3" fmla="*/ 6167584 w 6282106"/>
              <a:gd name="connsiteY3" fmla="*/ 5155396 h 6016213"/>
              <a:gd name="connsiteX4" fmla="*/ 3769703 w 6282106"/>
              <a:gd name="connsiteY4" fmla="*/ 6016213 h 6016213"/>
              <a:gd name="connsiteX5" fmla="*/ 0 w 6282106"/>
              <a:gd name="connsiteY5" fmla="*/ 2246510 h 6016213"/>
              <a:gd name="connsiteX6" fmla="*/ 643807 w 6282106"/>
              <a:gd name="connsiteY6" fmla="*/ 138834 h 6016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82106" h="6016213">
                <a:moveTo>
                  <a:pt x="747624" y="0"/>
                </a:moveTo>
                <a:lnTo>
                  <a:pt x="6282106" y="0"/>
                </a:lnTo>
                <a:lnTo>
                  <a:pt x="6282106" y="5051311"/>
                </a:lnTo>
                <a:lnTo>
                  <a:pt x="6167584" y="5155396"/>
                </a:lnTo>
                <a:cubicBezTo>
                  <a:pt x="5515957" y="5693167"/>
                  <a:pt x="4680556" y="6016213"/>
                  <a:pt x="3769703" y="6016213"/>
                </a:cubicBezTo>
                <a:cubicBezTo>
                  <a:pt x="1687754" y="6016213"/>
                  <a:pt x="0" y="4328459"/>
                  <a:pt x="0" y="2246510"/>
                </a:cubicBezTo>
                <a:cubicBezTo>
                  <a:pt x="0" y="1465779"/>
                  <a:pt x="237341" y="740482"/>
                  <a:pt x="643807" y="138834"/>
                </a:cubicBezTo>
                <a:close/>
              </a:path>
            </a:pathLst>
          </a:custGeom>
          <a:pattFill prst="pct5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07765492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BF1BCC63-7145-48B7-B67A-AC3300592BA4}"/>
              </a:ext>
            </a:extLst>
          </p:cNvPr>
          <p:cNvSpPr>
            <a:spLocks noGrp="1"/>
          </p:cNvSpPr>
          <p:nvPr userDrawn="1">
            <p:ph type="pic" sz="quarter" idx="10"/>
          </p:nvPr>
        </p:nvSpPr>
        <p:spPr>
          <a:xfrm>
            <a:off x="6113881" y="0"/>
            <a:ext cx="4614752" cy="2752724"/>
          </a:xfrm>
          <a:custGeom>
            <a:avLst/>
            <a:gdLst>
              <a:gd name="connsiteX0" fmla="*/ 0 w 4614752"/>
              <a:gd name="connsiteY0" fmla="*/ 0 h 2752724"/>
              <a:gd name="connsiteX1" fmla="*/ 4614752 w 4614752"/>
              <a:gd name="connsiteY1" fmla="*/ 0 h 2752724"/>
              <a:gd name="connsiteX2" fmla="*/ 4614752 w 4614752"/>
              <a:gd name="connsiteY2" fmla="*/ 2430022 h 2752724"/>
              <a:gd name="connsiteX3" fmla="*/ 4292050 w 4614752"/>
              <a:gd name="connsiteY3" fmla="*/ 2752724 h 2752724"/>
              <a:gd name="connsiteX4" fmla="*/ 322702 w 4614752"/>
              <a:gd name="connsiteY4" fmla="*/ 2752724 h 2752724"/>
              <a:gd name="connsiteX5" fmla="*/ 0 w 4614752"/>
              <a:gd name="connsiteY5" fmla="*/ 2430022 h 2752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14752" h="2752724">
                <a:moveTo>
                  <a:pt x="0" y="0"/>
                </a:moveTo>
                <a:lnTo>
                  <a:pt x="4614752" y="0"/>
                </a:lnTo>
                <a:lnTo>
                  <a:pt x="4614752" y="2430022"/>
                </a:lnTo>
                <a:cubicBezTo>
                  <a:pt x="4614752" y="2608245"/>
                  <a:pt x="4470273" y="2752724"/>
                  <a:pt x="4292050" y="2752724"/>
                </a:cubicBezTo>
                <a:lnTo>
                  <a:pt x="322702" y="2752724"/>
                </a:lnTo>
                <a:cubicBezTo>
                  <a:pt x="144479" y="2752724"/>
                  <a:pt x="0" y="2608245"/>
                  <a:pt x="0" y="2430022"/>
                </a:cubicBezTo>
                <a:close/>
              </a:path>
            </a:pathLst>
          </a:custGeom>
          <a:pattFill prst="pct5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ID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35EFA9D9-86CB-41E3-BFB6-59E3C7B485FC}"/>
              </a:ext>
            </a:extLst>
          </p:cNvPr>
          <p:cNvSpPr>
            <a:spLocks noGrp="1"/>
          </p:cNvSpPr>
          <p:nvPr userDrawn="1">
            <p:ph type="pic" sz="quarter" idx="11"/>
          </p:nvPr>
        </p:nvSpPr>
        <p:spPr>
          <a:xfrm>
            <a:off x="6113881" y="2959100"/>
            <a:ext cx="4614752" cy="3898900"/>
          </a:xfrm>
          <a:custGeom>
            <a:avLst/>
            <a:gdLst>
              <a:gd name="connsiteX0" fmla="*/ 317370 w 4614752"/>
              <a:gd name="connsiteY0" fmla="*/ 0 h 3898900"/>
              <a:gd name="connsiteX1" fmla="*/ 4297382 w 4614752"/>
              <a:gd name="connsiteY1" fmla="*/ 0 h 3898900"/>
              <a:gd name="connsiteX2" fmla="*/ 4614752 w 4614752"/>
              <a:gd name="connsiteY2" fmla="*/ 317370 h 3898900"/>
              <a:gd name="connsiteX3" fmla="*/ 4614752 w 4614752"/>
              <a:gd name="connsiteY3" fmla="*/ 3898900 h 3898900"/>
              <a:gd name="connsiteX4" fmla="*/ 0 w 4614752"/>
              <a:gd name="connsiteY4" fmla="*/ 3898900 h 3898900"/>
              <a:gd name="connsiteX5" fmla="*/ 0 w 4614752"/>
              <a:gd name="connsiteY5" fmla="*/ 317370 h 3898900"/>
              <a:gd name="connsiteX6" fmla="*/ 317370 w 4614752"/>
              <a:gd name="connsiteY6" fmla="*/ 0 h 389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14752" h="3898900">
                <a:moveTo>
                  <a:pt x="317370" y="0"/>
                </a:moveTo>
                <a:lnTo>
                  <a:pt x="4297382" y="0"/>
                </a:lnTo>
                <a:cubicBezTo>
                  <a:pt x="4472661" y="0"/>
                  <a:pt x="4614752" y="142091"/>
                  <a:pt x="4614752" y="317370"/>
                </a:cubicBezTo>
                <a:lnTo>
                  <a:pt x="4614752" y="3898900"/>
                </a:lnTo>
                <a:lnTo>
                  <a:pt x="0" y="3898900"/>
                </a:lnTo>
                <a:lnTo>
                  <a:pt x="0" y="317370"/>
                </a:lnTo>
                <a:cubicBezTo>
                  <a:pt x="0" y="142091"/>
                  <a:pt x="142091" y="0"/>
                  <a:pt x="317370" y="0"/>
                </a:cubicBezTo>
                <a:close/>
              </a:path>
            </a:pathLst>
          </a:custGeom>
          <a:pattFill prst="pct5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51900123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01865EBD-CE15-44CD-9F8F-09EFF6ABDB5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248654" y="1239172"/>
            <a:ext cx="2666554" cy="1708141"/>
          </a:xfrm>
          <a:custGeom>
            <a:avLst/>
            <a:gdLst>
              <a:gd name="connsiteX0" fmla="*/ 0 w 2666554"/>
              <a:gd name="connsiteY0" fmla="*/ 0 h 1708141"/>
              <a:gd name="connsiteX1" fmla="*/ 2666554 w 2666554"/>
              <a:gd name="connsiteY1" fmla="*/ 0 h 1708141"/>
              <a:gd name="connsiteX2" fmla="*/ 2666554 w 2666554"/>
              <a:gd name="connsiteY2" fmla="*/ 1708141 h 1708141"/>
              <a:gd name="connsiteX3" fmla="*/ 0 w 2666554"/>
              <a:gd name="connsiteY3" fmla="*/ 1708141 h 170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66554" h="1708141">
                <a:moveTo>
                  <a:pt x="0" y="0"/>
                </a:moveTo>
                <a:lnTo>
                  <a:pt x="2666554" y="0"/>
                </a:lnTo>
                <a:lnTo>
                  <a:pt x="2666554" y="1708141"/>
                </a:lnTo>
                <a:lnTo>
                  <a:pt x="0" y="1708141"/>
                </a:lnTo>
                <a:close/>
              </a:path>
            </a:pathLst>
          </a:custGeom>
          <a:pattFill prst="pct5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ID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DB8C01E5-5DB9-4F2A-B1B5-AC4E708ADD7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481511" y="3640171"/>
            <a:ext cx="2666554" cy="1708141"/>
          </a:xfrm>
          <a:custGeom>
            <a:avLst/>
            <a:gdLst>
              <a:gd name="connsiteX0" fmla="*/ 0 w 2666554"/>
              <a:gd name="connsiteY0" fmla="*/ 0 h 1708141"/>
              <a:gd name="connsiteX1" fmla="*/ 2666554 w 2666554"/>
              <a:gd name="connsiteY1" fmla="*/ 0 h 1708141"/>
              <a:gd name="connsiteX2" fmla="*/ 2666554 w 2666554"/>
              <a:gd name="connsiteY2" fmla="*/ 1708141 h 1708141"/>
              <a:gd name="connsiteX3" fmla="*/ 0 w 2666554"/>
              <a:gd name="connsiteY3" fmla="*/ 1708141 h 170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66554" h="1708141">
                <a:moveTo>
                  <a:pt x="0" y="0"/>
                </a:moveTo>
                <a:lnTo>
                  <a:pt x="2666554" y="0"/>
                </a:lnTo>
                <a:lnTo>
                  <a:pt x="2666554" y="1708141"/>
                </a:lnTo>
                <a:lnTo>
                  <a:pt x="0" y="1708141"/>
                </a:lnTo>
                <a:close/>
              </a:path>
            </a:pathLst>
          </a:custGeom>
          <a:pattFill prst="pct5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55393351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D69AB98A-3B50-4964-951D-8FBA4998682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398932" y="2593687"/>
            <a:ext cx="2212497" cy="2943040"/>
          </a:xfrm>
          <a:custGeom>
            <a:avLst/>
            <a:gdLst>
              <a:gd name="connsiteX0" fmla="*/ 0 w 2212497"/>
              <a:gd name="connsiteY0" fmla="*/ 0 h 2943040"/>
              <a:gd name="connsiteX1" fmla="*/ 2212497 w 2212497"/>
              <a:gd name="connsiteY1" fmla="*/ 0 h 2943040"/>
              <a:gd name="connsiteX2" fmla="*/ 2212497 w 2212497"/>
              <a:gd name="connsiteY2" fmla="*/ 2943040 h 2943040"/>
              <a:gd name="connsiteX3" fmla="*/ 0 w 2212497"/>
              <a:gd name="connsiteY3" fmla="*/ 2943040 h 2943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12497" h="2943040">
                <a:moveTo>
                  <a:pt x="0" y="0"/>
                </a:moveTo>
                <a:lnTo>
                  <a:pt x="2212497" y="0"/>
                </a:lnTo>
                <a:lnTo>
                  <a:pt x="2212497" y="2943040"/>
                </a:lnTo>
                <a:lnTo>
                  <a:pt x="0" y="2943040"/>
                </a:lnTo>
                <a:close/>
              </a:path>
            </a:pathLst>
          </a:custGeom>
          <a:pattFill prst="pct5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ID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E1757D3-6886-4834-B85D-09BAB146D1F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914707" y="1370388"/>
            <a:ext cx="2885820" cy="3838687"/>
          </a:xfrm>
          <a:custGeom>
            <a:avLst/>
            <a:gdLst>
              <a:gd name="connsiteX0" fmla="*/ 0 w 2885820"/>
              <a:gd name="connsiteY0" fmla="*/ 0 h 3838687"/>
              <a:gd name="connsiteX1" fmla="*/ 2885820 w 2885820"/>
              <a:gd name="connsiteY1" fmla="*/ 0 h 3838687"/>
              <a:gd name="connsiteX2" fmla="*/ 2885820 w 2885820"/>
              <a:gd name="connsiteY2" fmla="*/ 3838687 h 3838687"/>
              <a:gd name="connsiteX3" fmla="*/ 0 w 2885820"/>
              <a:gd name="connsiteY3" fmla="*/ 3838687 h 3838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85820" h="3838687">
                <a:moveTo>
                  <a:pt x="0" y="0"/>
                </a:moveTo>
                <a:lnTo>
                  <a:pt x="2885820" y="0"/>
                </a:lnTo>
                <a:lnTo>
                  <a:pt x="2885820" y="3838687"/>
                </a:lnTo>
                <a:lnTo>
                  <a:pt x="0" y="3838687"/>
                </a:lnTo>
                <a:close/>
              </a:path>
            </a:pathLst>
          </a:custGeom>
          <a:pattFill prst="pct5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43158168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D9B0A3C-9944-4654-ABC9-EC3994883AC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002306" y="904285"/>
            <a:ext cx="5683515" cy="3057835"/>
          </a:xfrm>
          <a:custGeom>
            <a:avLst/>
            <a:gdLst>
              <a:gd name="connsiteX0" fmla="*/ 269151 w 5683515"/>
              <a:gd name="connsiteY0" fmla="*/ 0 h 3057835"/>
              <a:gd name="connsiteX1" fmla="*/ 5414364 w 5683515"/>
              <a:gd name="connsiteY1" fmla="*/ 0 h 3057835"/>
              <a:gd name="connsiteX2" fmla="*/ 5683515 w 5683515"/>
              <a:gd name="connsiteY2" fmla="*/ 269151 h 3057835"/>
              <a:gd name="connsiteX3" fmla="*/ 5683515 w 5683515"/>
              <a:gd name="connsiteY3" fmla="*/ 2788684 h 3057835"/>
              <a:gd name="connsiteX4" fmla="*/ 5414364 w 5683515"/>
              <a:gd name="connsiteY4" fmla="*/ 3057835 h 3057835"/>
              <a:gd name="connsiteX5" fmla="*/ 269151 w 5683515"/>
              <a:gd name="connsiteY5" fmla="*/ 3057835 h 3057835"/>
              <a:gd name="connsiteX6" fmla="*/ 0 w 5683515"/>
              <a:gd name="connsiteY6" fmla="*/ 2788684 h 3057835"/>
              <a:gd name="connsiteX7" fmla="*/ 0 w 5683515"/>
              <a:gd name="connsiteY7" fmla="*/ 269151 h 3057835"/>
              <a:gd name="connsiteX8" fmla="*/ 269151 w 5683515"/>
              <a:gd name="connsiteY8" fmla="*/ 0 h 30578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683515" h="3057835">
                <a:moveTo>
                  <a:pt x="269151" y="0"/>
                </a:moveTo>
                <a:lnTo>
                  <a:pt x="5414364" y="0"/>
                </a:lnTo>
                <a:cubicBezTo>
                  <a:pt x="5563012" y="0"/>
                  <a:pt x="5683515" y="120503"/>
                  <a:pt x="5683515" y="269151"/>
                </a:cubicBezTo>
                <a:lnTo>
                  <a:pt x="5683515" y="2788684"/>
                </a:lnTo>
                <a:cubicBezTo>
                  <a:pt x="5683515" y="2937332"/>
                  <a:pt x="5563012" y="3057835"/>
                  <a:pt x="5414364" y="3057835"/>
                </a:cubicBezTo>
                <a:lnTo>
                  <a:pt x="269151" y="3057835"/>
                </a:lnTo>
                <a:cubicBezTo>
                  <a:pt x="120503" y="3057835"/>
                  <a:pt x="0" y="2937332"/>
                  <a:pt x="0" y="2788684"/>
                </a:cubicBezTo>
                <a:lnTo>
                  <a:pt x="0" y="269151"/>
                </a:lnTo>
                <a:cubicBezTo>
                  <a:pt x="0" y="120503"/>
                  <a:pt x="120503" y="0"/>
                  <a:pt x="269151" y="0"/>
                </a:cubicBezTo>
                <a:close/>
              </a:path>
            </a:pathLst>
          </a:custGeom>
          <a:pattFill prst="pct5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20510756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>
            <a:extLst>
              <a:ext uri="{FF2B5EF4-FFF2-40B4-BE49-F238E27FC236}">
                <a16:creationId xmlns:a16="http://schemas.microsoft.com/office/drawing/2014/main" id="{7740A1ED-45FB-4DA6-AAA1-60E3649ED43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  <a:pattFill prst="pct50">
            <a:fgClr>
              <a:schemeClr val="accent1"/>
            </a:fgClr>
            <a:bgClr>
              <a:schemeClr val="bg1"/>
            </a:bgClr>
          </a:pattFill>
        </p:spPr>
        <p:txBody>
          <a:bodyPr/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8209415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AA983DA7-647A-41A6-A4EA-0B4A3C425C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474458" y="1163172"/>
            <a:ext cx="4356847" cy="4531659"/>
          </a:xfrm>
          <a:custGeom>
            <a:avLst/>
            <a:gdLst>
              <a:gd name="connsiteX0" fmla="*/ 305938 w 4356847"/>
              <a:gd name="connsiteY0" fmla="*/ 0 h 4531659"/>
              <a:gd name="connsiteX1" fmla="*/ 4050909 w 4356847"/>
              <a:gd name="connsiteY1" fmla="*/ 0 h 4531659"/>
              <a:gd name="connsiteX2" fmla="*/ 4356847 w 4356847"/>
              <a:gd name="connsiteY2" fmla="*/ 305938 h 4531659"/>
              <a:gd name="connsiteX3" fmla="*/ 4356847 w 4356847"/>
              <a:gd name="connsiteY3" fmla="*/ 4225721 h 4531659"/>
              <a:gd name="connsiteX4" fmla="*/ 4050909 w 4356847"/>
              <a:gd name="connsiteY4" fmla="*/ 4531659 h 4531659"/>
              <a:gd name="connsiteX5" fmla="*/ 305938 w 4356847"/>
              <a:gd name="connsiteY5" fmla="*/ 4531659 h 4531659"/>
              <a:gd name="connsiteX6" fmla="*/ 0 w 4356847"/>
              <a:gd name="connsiteY6" fmla="*/ 4225721 h 4531659"/>
              <a:gd name="connsiteX7" fmla="*/ 0 w 4356847"/>
              <a:gd name="connsiteY7" fmla="*/ 305938 h 4531659"/>
              <a:gd name="connsiteX8" fmla="*/ 305938 w 4356847"/>
              <a:gd name="connsiteY8" fmla="*/ 0 h 45316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356847" h="4531659">
                <a:moveTo>
                  <a:pt x="305938" y="0"/>
                </a:moveTo>
                <a:lnTo>
                  <a:pt x="4050909" y="0"/>
                </a:lnTo>
                <a:cubicBezTo>
                  <a:pt x="4219874" y="0"/>
                  <a:pt x="4356847" y="136973"/>
                  <a:pt x="4356847" y="305938"/>
                </a:cubicBezTo>
                <a:lnTo>
                  <a:pt x="4356847" y="4225721"/>
                </a:lnTo>
                <a:cubicBezTo>
                  <a:pt x="4356847" y="4394686"/>
                  <a:pt x="4219874" y="4531659"/>
                  <a:pt x="4050909" y="4531659"/>
                </a:cubicBezTo>
                <a:lnTo>
                  <a:pt x="305938" y="4531659"/>
                </a:lnTo>
                <a:cubicBezTo>
                  <a:pt x="136973" y="4531659"/>
                  <a:pt x="0" y="4394686"/>
                  <a:pt x="0" y="4225721"/>
                </a:cubicBezTo>
                <a:lnTo>
                  <a:pt x="0" y="305938"/>
                </a:lnTo>
                <a:cubicBezTo>
                  <a:pt x="0" y="136973"/>
                  <a:pt x="136973" y="0"/>
                  <a:pt x="305938" y="0"/>
                </a:cubicBezTo>
                <a:close/>
              </a:path>
            </a:pathLst>
          </a:custGeom>
          <a:pattFill prst="pct5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0360171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37FB7B12-09E2-4E43-9D79-2B56B1EB6FB2}"/>
              </a:ext>
            </a:extLst>
          </p:cNvPr>
          <p:cNvSpPr>
            <a:spLocks noGrp="1"/>
          </p:cNvSpPr>
          <p:nvPr userDrawn="1">
            <p:ph type="pic" sz="quarter" idx="10"/>
          </p:nvPr>
        </p:nvSpPr>
        <p:spPr>
          <a:xfrm>
            <a:off x="5984444" y="1191290"/>
            <a:ext cx="2414608" cy="2498328"/>
          </a:xfrm>
          <a:custGeom>
            <a:avLst/>
            <a:gdLst>
              <a:gd name="connsiteX0" fmla="*/ 169554 w 2414608"/>
              <a:gd name="connsiteY0" fmla="*/ 0 h 2498328"/>
              <a:gd name="connsiteX1" fmla="*/ 2245054 w 2414608"/>
              <a:gd name="connsiteY1" fmla="*/ 0 h 2498328"/>
              <a:gd name="connsiteX2" fmla="*/ 2414608 w 2414608"/>
              <a:gd name="connsiteY2" fmla="*/ 169554 h 2498328"/>
              <a:gd name="connsiteX3" fmla="*/ 2414608 w 2414608"/>
              <a:gd name="connsiteY3" fmla="*/ 2328774 h 2498328"/>
              <a:gd name="connsiteX4" fmla="*/ 2245054 w 2414608"/>
              <a:gd name="connsiteY4" fmla="*/ 2498328 h 2498328"/>
              <a:gd name="connsiteX5" fmla="*/ 169554 w 2414608"/>
              <a:gd name="connsiteY5" fmla="*/ 2498328 h 2498328"/>
              <a:gd name="connsiteX6" fmla="*/ 0 w 2414608"/>
              <a:gd name="connsiteY6" fmla="*/ 2328774 h 2498328"/>
              <a:gd name="connsiteX7" fmla="*/ 0 w 2414608"/>
              <a:gd name="connsiteY7" fmla="*/ 169554 h 2498328"/>
              <a:gd name="connsiteX8" fmla="*/ 169554 w 2414608"/>
              <a:gd name="connsiteY8" fmla="*/ 0 h 2498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14608" h="2498328">
                <a:moveTo>
                  <a:pt x="169554" y="0"/>
                </a:moveTo>
                <a:lnTo>
                  <a:pt x="2245054" y="0"/>
                </a:lnTo>
                <a:cubicBezTo>
                  <a:pt x="2338696" y="0"/>
                  <a:pt x="2414608" y="75912"/>
                  <a:pt x="2414608" y="169554"/>
                </a:cubicBezTo>
                <a:lnTo>
                  <a:pt x="2414608" y="2328774"/>
                </a:lnTo>
                <a:cubicBezTo>
                  <a:pt x="2414608" y="2422416"/>
                  <a:pt x="2338696" y="2498328"/>
                  <a:pt x="2245054" y="2498328"/>
                </a:cubicBezTo>
                <a:lnTo>
                  <a:pt x="169554" y="2498328"/>
                </a:lnTo>
                <a:cubicBezTo>
                  <a:pt x="75912" y="2498328"/>
                  <a:pt x="0" y="2422416"/>
                  <a:pt x="0" y="2328774"/>
                </a:cubicBezTo>
                <a:lnTo>
                  <a:pt x="0" y="169554"/>
                </a:lnTo>
                <a:cubicBezTo>
                  <a:pt x="0" y="75912"/>
                  <a:pt x="75912" y="0"/>
                  <a:pt x="169554" y="0"/>
                </a:cubicBezTo>
                <a:close/>
              </a:path>
            </a:pathLst>
          </a:custGeom>
          <a:pattFill prst="pct5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ID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F1C72DD-A794-4ED8-88BF-288D44DAE665}"/>
              </a:ext>
            </a:extLst>
          </p:cNvPr>
          <p:cNvSpPr>
            <a:spLocks noGrp="1"/>
          </p:cNvSpPr>
          <p:nvPr userDrawn="1">
            <p:ph type="pic" sz="quarter" idx="11"/>
          </p:nvPr>
        </p:nvSpPr>
        <p:spPr>
          <a:xfrm>
            <a:off x="8569922" y="3168382"/>
            <a:ext cx="2414608" cy="2498328"/>
          </a:xfrm>
          <a:custGeom>
            <a:avLst/>
            <a:gdLst>
              <a:gd name="connsiteX0" fmla="*/ 169554 w 2414608"/>
              <a:gd name="connsiteY0" fmla="*/ 0 h 2498328"/>
              <a:gd name="connsiteX1" fmla="*/ 2245054 w 2414608"/>
              <a:gd name="connsiteY1" fmla="*/ 0 h 2498328"/>
              <a:gd name="connsiteX2" fmla="*/ 2414608 w 2414608"/>
              <a:gd name="connsiteY2" fmla="*/ 169554 h 2498328"/>
              <a:gd name="connsiteX3" fmla="*/ 2414608 w 2414608"/>
              <a:gd name="connsiteY3" fmla="*/ 2328774 h 2498328"/>
              <a:gd name="connsiteX4" fmla="*/ 2245054 w 2414608"/>
              <a:gd name="connsiteY4" fmla="*/ 2498328 h 2498328"/>
              <a:gd name="connsiteX5" fmla="*/ 169554 w 2414608"/>
              <a:gd name="connsiteY5" fmla="*/ 2498328 h 2498328"/>
              <a:gd name="connsiteX6" fmla="*/ 0 w 2414608"/>
              <a:gd name="connsiteY6" fmla="*/ 2328774 h 2498328"/>
              <a:gd name="connsiteX7" fmla="*/ 0 w 2414608"/>
              <a:gd name="connsiteY7" fmla="*/ 169554 h 2498328"/>
              <a:gd name="connsiteX8" fmla="*/ 169554 w 2414608"/>
              <a:gd name="connsiteY8" fmla="*/ 0 h 2498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14608" h="2498328">
                <a:moveTo>
                  <a:pt x="169554" y="0"/>
                </a:moveTo>
                <a:lnTo>
                  <a:pt x="2245054" y="0"/>
                </a:lnTo>
                <a:cubicBezTo>
                  <a:pt x="2338696" y="0"/>
                  <a:pt x="2414608" y="75912"/>
                  <a:pt x="2414608" y="169554"/>
                </a:cubicBezTo>
                <a:lnTo>
                  <a:pt x="2414608" y="2328774"/>
                </a:lnTo>
                <a:cubicBezTo>
                  <a:pt x="2414608" y="2422416"/>
                  <a:pt x="2338696" y="2498328"/>
                  <a:pt x="2245054" y="2498328"/>
                </a:cubicBezTo>
                <a:lnTo>
                  <a:pt x="169554" y="2498328"/>
                </a:lnTo>
                <a:cubicBezTo>
                  <a:pt x="75912" y="2498328"/>
                  <a:pt x="0" y="2422416"/>
                  <a:pt x="0" y="2328774"/>
                </a:cubicBezTo>
                <a:lnTo>
                  <a:pt x="0" y="169554"/>
                </a:lnTo>
                <a:cubicBezTo>
                  <a:pt x="0" y="75912"/>
                  <a:pt x="75912" y="0"/>
                  <a:pt x="169554" y="0"/>
                </a:cubicBezTo>
                <a:close/>
              </a:path>
            </a:pathLst>
          </a:custGeom>
          <a:pattFill prst="pct5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4201263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DE292AF4-5B53-4B61-A1F4-B36DFB83066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497944" y="1132115"/>
            <a:ext cx="2551075" cy="4593772"/>
          </a:xfrm>
          <a:custGeom>
            <a:avLst/>
            <a:gdLst>
              <a:gd name="connsiteX0" fmla="*/ 179136 w 2551075"/>
              <a:gd name="connsiteY0" fmla="*/ 0 h 4593772"/>
              <a:gd name="connsiteX1" fmla="*/ 2371940 w 2551075"/>
              <a:gd name="connsiteY1" fmla="*/ 0 h 4593772"/>
              <a:gd name="connsiteX2" fmla="*/ 2551075 w 2551075"/>
              <a:gd name="connsiteY2" fmla="*/ 179136 h 4593772"/>
              <a:gd name="connsiteX3" fmla="*/ 2551075 w 2551075"/>
              <a:gd name="connsiteY3" fmla="*/ 4414636 h 4593772"/>
              <a:gd name="connsiteX4" fmla="*/ 2371940 w 2551075"/>
              <a:gd name="connsiteY4" fmla="*/ 4593772 h 4593772"/>
              <a:gd name="connsiteX5" fmla="*/ 179136 w 2551075"/>
              <a:gd name="connsiteY5" fmla="*/ 4593772 h 4593772"/>
              <a:gd name="connsiteX6" fmla="*/ 0 w 2551075"/>
              <a:gd name="connsiteY6" fmla="*/ 4414636 h 4593772"/>
              <a:gd name="connsiteX7" fmla="*/ 0 w 2551075"/>
              <a:gd name="connsiteY7" fmla="*/ 179136 h 4593772"/>
              <a:gd name="connsiteX8" fmla="*/ 179136 w 2551075"/>
              <a:gd name="connsiteY8" fmla="*/ 0 h 4593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51075" h="4593772">
                <a:moveTo>
                  <a:pt x="179136" y="0"/>
                </a:moveTo>
                <a:lnTo>
                  <a:pt x="2371940" y="0"/>
                </a:lnTo>
                <a:cubicBezTo>
                  <a:pt x="2470874" y="0"/>
                  <a:pt x="2551075" y="80202"/>
                  <a:pt x="2551075" y="179136"/>
                </a:cubicBezTo>
                <a:lnTo>
                  <a:pt x="2551075" y="4414636"/>
                </a:lnTo>
                <a:cubicBezTo>
                  <a:pt x="2551075" y="4513570"/>
                  <a:pt x="2470874" y="4593772"/>
                  <a:pt x="2371940" y="4593772"/>
                </a:cubicBezTo>
                <a:lnTo>
                  <a:pt x="179136" y="4593772"/>
                </a:lnTo>
                <a:cubicBezTo>
                  <a:pt x="80202" y="4593772"/>
                  <a:pt x="0" y="4513570"/>
                  <a:pt x="0" y="4414636"/>
                </a:cubicBezTo>
                <a:lnTo>
                  <a:pt x="0" y="179136"/>
                </a:lnTo>
                <a:cubicBezTo>
                  <a:pt x="0" y="80202"/>
                  <a:pt x="80202" y="0"/>
                  <a:pt x="179136" y="0"/>
                </a:cubicBezTo>
                <a:close/>
              </a:path>
            </a:pathLst>
          </a:custGeom>
          <a:pattFill prst="pct5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ID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AA78C3E1-BCAE-4658-A44B-E5D5A20B9A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1132115"/>
            <a:ext cx="3246940" cy="4593772"/>
          </a:xfrm>
          <a:custGeom>
            <a:avLst/>
            <a:gdLst>
              <a:gd name="connsiteX0" fmla="*/ 0 w 3246940"/>
              <a:gd name="connsiteY0" fmla="*/ 0 h 4593772"/>
              <a:gd name="connsiteX1" fmla="*/ 2994479 w 3246940"/>
              <a:gd name="connsiteY1" fmla="*/ 0 h 4593772"/>
              <a:gd name="connsiteX2" fmla="*/ 3246940 w 3246940"/>
              <a:gd name="connsiteY2" fmla="*/ 252461 h 4593772"/>
              <a:gd name="connsiteX3" fmla="*/ 3246940 w 3246940"/>
              <a:gd name="connsiteY3" fmla="*/ 4341311 h 4593772"/>
              <a:gd name="connsiteX4" fmla="*/ 2994479 w 3246940"/>
              <a:gd name="connsiteY4" fmla="*/ 4593772 h 4593772"/>
              <a:gd name="connsiteX5" fmla="*/ 0 w 3246940"/>
              <a:gd name="connsiteY5" fmla="*/ 4593772 h 4593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46940" h="4593772">
                <a:moveTo>
                  <a:pt x="0" y="0"/>
                </a:moveTo>
                <a:lnTo>
                  <a:pt x="2994479" y="0"/>
                </a:lnTo>
                <a:cubicBezTo>
                  <a:pt x="3133909" y="0"/>
                  <a:pt x="3246940" y="113031"/>
                  <a:pt x="3246940" y="252461"/>
                </a:cubicBezTo>
                <a:lnTo>
                  <a:pt x="3246940" y="4341311"/>
                </a:lnTo>
                <a:cubicBezTo>
                  <a:pt x="3246940" y="4480741"/>
                  <a:pt x="3133909" y="4593772"/>
                  <a:pt x="2994479" y="4593772"/>
                </a:cubicBezTo>
                <a:lnTo>
                  <a:pt x="0" y="4593772"/>
                </a:lnTo>
                <a:close/>
              </a:path>
            </a:pathLst>
          </a:custGeom>
          <a:pattFill prst="pct5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3752493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D1151CC5-75BA-430F-BCDF-0CC16420E44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37734" y="1310062"/>
            <a:ext cx="1732520" cy="1732520"/>
          </a:xfrm>
          <a:custGeom>
            <a:avLst/>
            <a:gdLst>
              <a:gd name="connsiteX0" fmla="*/ 866260 w 1732520"/>
              <a:gd name="connsiteY0" fmla="*/ 0 h 1732520"/>
              <a:gd name="connsiteX1" fmla="*/ 1732520 w 1732520"/>
              <a:gd name="connsiteY1" fmla="*/ 866260 h 1732520"/>
              <a:gd name="connsiteX2" fmla="*/ 866260 w 1732520"/>
              <a:gd name="connsiteY2" fmla="*/ 1732520 h 1732520"/>
              <a:gd name="connsiteX3" fmla="*/ 0 w 1732520"/>
              <a:gd name="connsiteY3" fmla="*/ 866260 h 1732520"/>
              <a:gd name="connsiteX4" fmla="*/ 866260 w 1732520"/>
              <a:gd name="connsiteY4" fmla="*/ 0 h 1732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32520" h="1732520">
                <a:moveTo>
                  <a:pt x="866260" y="0"/>
                </a:moveTo>
                <a:cubicBezTo>
                  <a:pt x="1344682" y="0"/>
                  <a:pt x="1732520" y="387838"/>
                  <a:pt x="1732520" y="866260"/>
                </a:cubicBezTo>
                <a:cubicBezTo>
                  <a:pt x="1732520" y="1344682"/>
                  <a:pt x="1344682" y="1732520"/>
                  <a:pt x="866260" y="1732520"/>
                </a:cubicBezTo>
                <a:cubicBezTo>
                  <a:pt x="387838" y="1732520"/>
                  <a:pt x="0" y="1344682"/>
                  <a:pt x="0" y="866260"/>
                </a:cubicBezTo>
                <a:cubicBezTo>
                  <a:pt x="0" y="387838"/>
                  <a:pt x="387838" y="0"/>
                  <a:pt x="866260" y="0"/>
                </a:cubicBezTo>
                <a:close/>
              </a:path>
            </a:pathLst>
          </a:custGeom>
          <a:pattFill prst="pct5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ID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B8E133B7-DEE1-4F79-A238-95FC3CF932B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738005" y="1428751"/>
            <a:ext cx="4381500" cy="4381500"/>
          </a:xfrm>
          <a:custGeom>
            <a:avLst/>
            <a:gdLst>
              <a:gd name="connsiteX0" fmla="*/ 2190750 w 4381500"/>
              <a:gd name="connsiteY0" fmla="*/ 0 h 4381500"/>
              <a:gd name="connsiteX1" fmla="*/ 4381500 w 4381500"/>
              <a:gd name="connsiteY1" fmla="*/ 2190750 h 4381500"/>
              <a:gd name="connsiteX2" fmla="*/ 2190750 w 4381500"/>
              <a:gd name="connsiteY2" fmla="*/ 4381500 h 4381500"/>
              <a:gd name="connsiteX3" fmla="*/ 0 w 4381500"/>
              <a:gd name="connsiteY3" fmla="*/ 2190750 h 4381500"/>
              <a:gd name="connsiteX4" fmla="*/ 2190750 w 4381500"/>
              <a:gd name="connsiteY4" fmla="*/ 0 h 438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81500" h="4381500">
                <a:moveTo>
                  <a:pt x="2190750" y="0"/>
                </a:moveTo>
                <a:cubicBezTo>
                  <a:pt x="3400668" y="0"/>
                  <a:pt x="4381500" y="980832"/>
                  <a:pt x="4381500" y="2190750"/>
                </a:cubicBezTo>
                <a:cubicBezTo>
                  <a:pt x="4381500" y="3400668"/>
                  <a:pt x="3400668" y="4381500"/>
                  <a:pt x="2190750" y="4381500"/>
                </a:cubicBezTo>
                <a:cubicBezTo>
                  <a:pt x="980832" y="4381500"/>
                  <a:pt x="0" y="3400668"/>
                  <a:pt x="0" y="2190750"/>
                </a:cubicBezTo>
                <a:cubicBezTo>
                  <a:pt x="0" y="980832"/>
                  <a:pt x="980832" y="0"/>
                  <a:pt x="2190750" y="0"/>
                </a:cubicBezTo>
                <a:close/>
              </a:path>
            </a:pathLst>
          </a:custGeom>
          <a:pattFill prst="pct5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8359406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88DACA8-B5ED-4CA4-B869-1A4A75011D0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508548" y="1024174"/>
            <a:ext cx="4380856" cy="5833827"/>
          </a:xfrm>
          <a:custGeom>
            <a:avLst/>
            <a:gdLst>
              <a:gd name="connsiteX0" fmla="*/ 2190428 w 4380856"/>
              <a:gd name="connsiteY0" fmla="*/ 0 h 5833827"/>
              <a:gd name="connsiteX1" fmla="*/ 4380856 w 4380856"/>
              <a:gd name="connsiteY1" fmla="*/ 2190428 h 5833827"/>
              <a:gd name="connsiteX2" fmla="*/ 4380856 w 4380856"/>
              <a:gd name="connsiteY2" fmla="*/ 5833827 h 5833827"/>
              <a:gd name="connsiteX3" fmla="*/ 0 w 4380856"/>
              <a:gd name="connsiteY3" fmla="*/ 5833827 h 5833827"/>
              <a:gd name="connsiteX4" fmla="*/ 0 w 4380856"/>
              <a:gd name="connsiteY4" fmla="*/ 2190428 h 5833827"/>
              <a:gd name="connsiteX5" fmla="*/ 2190428 w 4380856"/>
              <a:gd name="connsiteY5" fmla="*/ 0 h 58338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80856" h="5833827">
                <a:moveTo>
                  <a:pt x="2190428" y="0"/>
                </a:moveTo>
                <a:cubicBezTo>
                  <a:pt x="3400168" y="0"/>
                  <a:pt x="4380856" y="980688"/>
                  <a:pt x="4380856" y="2190428"/>
                </a:cubicBezTo>
                <a:lnTo>
                  <a:pt x="4380856" y="5833827"/>
                </a:lnTo>
                <a:lnTo>
                  <a:pt x="0" y="5833827"/>
                </a:lnTo>
                <a:lnTo>
                  <a:pt x="0" y="2190428"/>
                </a:lnTo>
                <a:cubicBezTo>
                  <a:pt x="0" y="980688"/>
                  <a:pt x="980688" y="0"/>
                  <a:pt x="2190428" y="0"/>
                </a:cubicBezTo>
                <a:close/>
              </a:path>
            </a:pathLst>
          </a:custGeom>
          <a:pattFill prst="pct5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2056384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667ABE21-DFCB-4314-9FEE-ED055132AE6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75776" y="3034606"/>
            <a:ext cx="5016224" cy="2734183"/>
          </a:xfrm>
          <a:custGeom>
            <a:avLst/>
            <a:gdLst>
              <a:gd name="connsiteX0" fmla="*/ 301991 w 5016224"/>
              <a:gd name="connsiteY0" fmla="*/ 0 h 2734183"/>
              <a:gd name="connsiteX1" fmla="*/ 5016224 w 5016224"/>
              <a:gd name="connsiteY1" fmla="*/ 0 h 2734183"/>
              <a:gd name="connsiteX2" fmla="*/ 5016224 w 5016224"/>
              <a:gd name="connsiteY2" fmla="*/ 2734183 h 2734183"/>
              <a:gd name="connsiteX3" fmla="*/ 301991 w 5016224"/>
              <a:gd name="connsiteY3" fmla="*/ 2734183 h 2734183"/>
              <a:gd name="connsiteX4" fmla="*/ 0 w 5016224"/>
              <a:gd name="connsiteY4" fmla="*/ 2432192 h 2734183"/>
              <a:gd name="connsiteX5" fmla="*/ 0 w 5016224"/>
              <a:gd name="connsiteY5" fmla="*/ 301991 h 2734183"/>
              <a:gd name="connsiteX6" fmla="*/ 301991 w 5016224"/>
              <a:gd name="connsiteY6" fmla="*/ 0 h 27341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16224" h="2734183">
                <a:moveTo>
                  <a:pt x="301991" y="0"/>
                </a:moveTo>
                <a:lnTo>
                  <a:pt x="5016224" y="0"/>
                </a:lnTo>
                <a:lnTo>
                  <a:pt x="5016224" y="2734183"/>
                </a:lnTo>
                <a:lnTo>
                  <a:pt x="301991" y="2734183"/>
                </a:lnTo>
                <a:cubicBezTo>
                  <a:pt x="135206" y="2734183"/>
                  <a:pt x="0" y="2598977"/>
                  <a:pt x="0" y="2432192"/>
                </a:cubicBezTo>
                <a:lnTo>
                  <a:pt x="0" y="301991"/>
                </a:lnTo>
                <a:cubicBezTo>
                  <a:pt x="0" y="135206"/>
                  <a:pt x="135206" y="0"/>
                  <a:pt x="301991" y="0"/>
                </a:cubicBezTo>
                <a:close/>
              </a:path>
            </a:pathLst>
          </a:custGeom>
          <a:pattFill prst="pct5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ID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16E4E10D-AD2D-4CED-A181-DDB4027215D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384576" y="3034606"/>
            <a:ext cx="2662990" cy="2734183"/>
          </a:xfrm>
          <a:custGeom>
            <a:avLst/>
            <a:gdLst>
              <a:gd name="connsiteX0" fmla="*/ 217939 w 2662990"/>
              <a:gd name="connsiteY0" fmla="*/ 0 h 2734183"/>
              <a:gd name="connsiteX1" fmla="*/ 2445051 w 2662990"/>
              <a:gd name="connsiteY1" fmla="*/ 0 h 2734183"/>
              <a:gd name="connsiteX2" fmla="*/ 2662990 w 2662990"/>
              <a:gd name="connsiteY2" fmla="*/ 217939 h 2734183"/>
              <a:gd name="connsiteX3" fmla="*/ 2662990 w 2662990"/>
              <a:gd name="connsiteY3" fmla="*/ 2516244 h 2734183"/>
              <a:gd name="connsiteX4" fmla="*/ 2445051 w 2662990"/>
              <a:gd name="connsiteY4" fmla="*/ 2734183 h 2734183"/>
              <a:gd name="connsiteX5" fmla="*/ 217939 w 2662990"/>
              <a:gd name="connsiteY5" fmla="*/ 2734183 h 2734183"/>
              <a:gd name="connsiteX6" fmla="*/ 0 w 2662990"/>
              <a:gd name="connsiteY6" fmla="*/ 2516244 h 2734183"/>
              <a:gd name="connsiteX7" fmla="*/ 0 w 2662990"/>
              <a:gd name="connsiteY7" fmla="*/ 217939 h 2734183"/>
              <a:gd name="connsiteX8" fmla="*/ 217939 w 2662990"/>
              <a:gd name="connsiteY8" fmla="*/ 0 h 27341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62990" h="2734183">
                <a:moveTo>
                  <a:pt x="217939" y="0"/>
                </a:moveTo>
                <a:lnTo>
                  <a:pt x="2445051" y="0"/>
                </a:lnTo>
                <a:cubicBezTo>
                  <a:pt x="2565415" y="0"/>
                  <a:pt x="2662990" y="97575"/>
                  <a:pt x="2662990" y="217939"/>
                </a:cubicBezTo>
                <a:lnTo>
                  <a:pt x="2662990" y="2516244"/>
                </a:lnTo>
                <a:cubicBezTo>
                  <a:pt x="2662990" y="2636608"/>
                  <a:pt x="2565415" y="2734183"/>
                  <a:pt x="2445051" y="2734183"/>
                </a:cubicBezTo>
                <a:lnTo>
                  <a:pt x="217939" y="2734183"/>
                </a:lnTo>
                <a:cubicBezTo>
                  <a:pt x="97575" y="2734183"/>
                  <a:pt x="0" y="2636608"/>
                  <a:pt x="0" y="2516244"/>
                </a:cubicBezTo>
                <a:lnTo>
                  <a:pt x="0" y="217939"/>
                </a:lnTo>
                <a:cubicBezTo>
                  <a:pt x="0" y="97575"/>
                  <a:pt x="97575" y="0"/>
                  <a:pt x="217939" y="0"/>
                </a:cubicBezTo>
                <a:close/>
              </a:path>
            </a:pathLst>
          </a:custGeom>
          <a:pattFill prst="pct5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ID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B6E5866-0314-48E2-B95A-D1CF1FE77FA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280176" y="3034606"/>
            <a:ext cx="2662990" cy="2734183"/>
          </a:xfrm>
          <a:custGeom>
            <a:avLst/>
            <a:gdLst>
              <a:gd name="connsiteX0" fmla="*/ 294127 w 2662990"/>
              <a:gd name="connsiteY0" fmla="*/ 0 h 2734183"/>
              <a:gd name="connsiteX1" fmla="*/ 2368863 w 2662990"/>
              <a:gd name="connsiteY1" fmla="*/ 0 h 2734183"/>
              <a:gd name="connsiteX2" fmla="*/ 2662990 w 2662990"/>
              <a:gd name="connsiteY2" fmla="*/ 294127 h 2734183"/>
              <a:gd name="connsiteX3" fmla="*/ 2662990 w 2662990"/>
              <a:gd name="connsiteY3" fmla="*/ 2440056 h 2734183"/>
              <a:gd name="connsiteX4" fmla="*/ 2368863 w 2662990"/>
              <a:gd name="connsiteY4" fmla="*/ 2734183 h 2734183"/>
              <a:gd name="connsiteX5" fmla="*/ 294127 w 2662990"/>
              <a:gd name="connsiteY5" fmla="*/ 2734183 h 2734183"/>
              <a:gd name="connsiteX6" fmla="*/ 0 w 2662990"/>
              <a:gd name="connsiteY6" fmla="*/ 2440056 h 2734183"/>
              <a:gd name="connsiteX7" fmla="*/ 0 w 2662990"/>
              <a:gd name="connsiteY7" fmla="*/ 294127 h 2734183"/>
              <a:gd name="connsiteX8" fmla="*/ 294127 w 2662990"/>
              <a:gd name="connsiteY8" fmla="*/ 0 h 27341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62990" h="2734183">
                <a:moveTo>
                  <a:pt x="294127" y="0"/>
                </a:moveTo>
                <a:lnTo>
                  <a:pt x="2368863" y="0"/>
                </a:lnTo>
                <a:cubicBezTo>
                  <a:pt x="2531305" y="0"/>
                  <a:pt x="2662990" y="131685"/>
                  <a:pt x="2662990" y="294127"/>
                </a:cubicBezTo>
                <a:lnTo>
                  <a:pt x="2662990" y="2440056"/>
                </a:lnTo>
                <a:cubicBezTo>
                  <a:pt x="2662990" y="2602498"/>
                  <a:pt x="2531305" y="2734183"/>
                  <a:pt x="2368863" y="2734183"/>
                </a:cubicBezTo>
                <a:lnTo>
                  <a:pt x="294127" y="2734183"/>
                </a:lnTo>
                <a:cubicBezTo>
                  <a:pt x="131685" y="2734183"/>
                  <a:pt x="0" y="2602498"/>
                  <a:pt x="0" y="2440056"/>
                </a:cubicBezTo>
                <a:lnTo>
                  <a:pt x="0" y="294127"/>
                </a:lnTo>
                <a:cubicBezTo>
                  <a:pt x="0" y="131685"/>
                  <a:pt x="131685" y="0"/>
                  <a:pt x="294127" y="0"/>
                </a:cubicBezTo>
                <a:close/>
              </a:path>
            </a:pathLst>
          </a:custGeom>
          <a:pattFill prst="pct5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9968920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0D16195-CF88-44E7-89FA-2E4148CC5FC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04901" y="3156999"/>
            <a:ext cx="4814531" cy="2710763"/>
          </a:xfrm>
          <a:custGeom>
            <a:avLst/>
            <a:gdLst>
              <a:gd name="connsiteX0" fmla="*/ 299404 w 4814531"/>
              <a:gd name="connsiteY0" fmla="*/ 0 h 2710763"/>
              <a:gd name="connsiteX1" fmla="*/ 4515127 w 4814531"/>
              <a:gd name="connsiteY1" fmla="*/ 0 h 2710763"/>
              <a:gd name="connsiteX2" fmla="*/ 4814531 w 4814531"/>
              <a:gd name="connsiteY2" fmla="*/ 299404 h 2710763"/>
              <a:gd name="connsiteX3" fmla="*/ 4814531 w 4814531"/>
              <a:gd name="connsiteY3" fmla="*/ 2411359 h 2710763"/>
              <a:gd name="connsiteX4" fmla="*/ 4515127 w 4814531"/>
              <a:gd name="connsiteY4" fmla="*/ 2710763 h 2710763"/>
              <a:gd name="connsiteX5" fmla="*/ 299404 w 4814531"/>
              <a:gd name="connsiteY5" fmla="*/ 2710763 h 2710763"/>
              <a:gd name="connsiteX6" fmla="*/ 0 w 4814531"/>
              <a:gd name="connsiteY6" fmla="*/ 2411359 h 2710763"/>
              <a:gd name="connsiteX7" fmla="*/ 0 w 4814531"/>
              <a:gd name="connsiteY7" fmla="*/ 299404 h 2710763"/>
              <a:gd name="connsiteX8" fmla="*/ 299404 w 4814531"/>
              <a:gd name="connsiteY8" fmla="*/ 0 h 2710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14531" h="2710763">
                <a:moveTo>
                  <a:pt x="299404" y="0"/>
                </a:moveTo>
                <a:lnTo>
                  <a:pt x="4515127" y="0"/>
                </a:lnTo>
                <a:cubicBezTo>
                  <a:pt x="4680483" y="0"/>
                  <a:pt x="4814531" y="134048"/>
                  <a:pt x="4814531" y="299404"/>
                </a:cubicBezTo>
                <a:lnTo>
                  <a:pt x="4814531" y="2411359"/>
                </a:lnTo>
                <a:cubicBezTo>
                  <a:pt x="4814531" y="2576715"/>
                  <a:pt x="4680483" y="2710763"/>
                  <a:pt x="4515127" y="2710763"/>
                </a:cubicBezTo>
                <a:lnTo>
                  <a:pt x="299404" y="2710763"/>
                </a:lnTo>
                <a:cubicBezTo>
                  <a:pt x="134048" y="2710763"/>
                  <a:pt x="0" y="2576715"/>
                  <a:pt x="0" y="2411359"/>
                </a:cubicBezTo>
                <a:lnTo>
                  <a:pt x="0" y="299404"/>
                </a:lnTo>
                <a:cubicBezTo>
                  <a:pt x="0" y="134048"/>
                  <a:pt x="134048" y="0"/>
                  <a:pt x="299404" y="0"/>
                </a:cubicBezTo>
                <a:close/>
              </a:path>
            </a:pathLst>
          </a:custGeom>
          <a:pattFill prst="pct5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04990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2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4B1F2A11-DA53-4335-E48A-E143CE35ED72}"/>
              </a:ext>
            </a:extLst>
          </p:cNvPr>
          <p:cNvGrpSpPr/>
          <p:nvPr userDrawn="1"/>
        </p:nvGrpSpPr>
        <p:grpSpPr>
          <a:xfrm>
            <a:off x="352425" y="303731"/>
            <a:ext cx="1176544" cy="323165"/>
            <a:chOff x="352425" y="303731"/>
            <a:chExt cx="1176544" cy="323165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A0F9908-5AE7-42D1-A1FC-34DCD15818C8}"/>
                </a:ext>
              </a:extLst>
            </p:cNvPr>
            <p:cNvSpPr txBox="1"/>
            <p:nvPr/>
          </p:nvSpPr>
          <p:spPr>
            <a:xfrm flipH="1">
              <a:off x="637754" y="303731"/>
              <a:ext cx="891215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3600">
                  <a:solidFill>
                    <a:schemeClr val="bg2"/>
                  </a:solidFill>
                  <a:latin typeface="+mj-lt"/>
                  <a:cs typeface="Poppins SemiBold" panose="00000700000000000000" pitchFamily="50" charset="0"/>
                </a:defRPr>
              </a:lvl1pPr>
            </a:lstStyle>
            <a:p>
              <a:r>
                <a:rPr lang="en-US" sz="1500" b="1" i="0">
                  <a:solidFill>
                    <a:schemeClr val="tx2"/>
                  </a:solidFill>
                  <a:latin typeface="Plus Jakarta Sans SemiBold" pitchFamily="2" charset="0"/>
                  <a:cs typeface="Plus Jakarta Sans SemiBold" pitchFamily="2" charset="0"/>
                </a:rPr>
                <a:t>Neuron</a:t>
              </a:r>
              <a:endParaRPr lang="en-ID" sz="1500" b="1" i="0" dirty="0">
                <a:solidFill>
                  <a:schemeClr val="tx2"/>
                </a:solidFill>
                <a:latin typeface="Plus Jakarta Sans SemiBold" pitchFamily="2" charset="0"/>
                <a:cs typeface="Plus Jakarta Sans SemiBold" pitchFamily="2" charset="0"/>
              </a:endParaRPr>
            </a:p>
          </p:txBody>
        </p:sp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B62347B0-62C4-4AAA-B228-FA13BCD3241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 rot="5400000" flipV="1">
              <a:off x="352425" y="304377"/>
              <a:ext cx="321873" cy="321873"/>
            </a:xfrm>
            <a:prstGeom prst="rect">
              <a:avLst/>
            </a:prstGeom>
          </p:spPr>
        </p:pic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040DB2F4-5FFF-489B-8693-F312D55497A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5">
                  <a:alpha val="0"/>
                </a:schemeClr>
              </a:gs>
              <a:gs pos="2000">
                <a:schemeClr val="accent4">
                  <a:alpha val="0"/>
                </a:schemeClr>
              </a:gs>
              <a:gs pos="55000">
                <a:schemeClr val="accent3">
                  <a:alpha val="10000"/>
                </a:schemeClr>
              </a:gs>
              <a:gs pos="45000">
                <a:schemeClr val="accent3">
                  <a:alpha val="10000"/>
                </a:schemeClr>
              </a:gs>
            </a:gsLst>
            <a:lin ang="2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7459787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4" Type="http://schemas.openxmlformats.org/officeDocument/2006/relationships/chart" Target="../charts/char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4" Type="http://schemas.openxmlformats.org/officeDocument/2006/relationships/chart" Target="../charts/char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4" Type="http://schemas.openxmlformats.org/officeDocument/2006/relationships/chart" Target="../charts/char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4E7E8BC0-62F0-4187-9A6D-F8D200B3A4D8}"/>
              </a:ext>
            </a:extLst>
          </p:cNvPr>
          <p:cNvSpPr txBox="1"/>
          <p:nvPr/>
        </p:nvSpPr>
        <p:spPr>
          <a:xfrm>
            <a:off x="701360" y="1860208"/>
            <a:ext cx="466242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</a:rPr>
              <a:t>Оптимизация производительности: от однопоточного до параллельного исполнения на примере игры 'Жизнь'</a:t>
            </a:r>
            <a:endParaRPr lang="en-ID" sz="2400" b="1" dirty="0">
              <a:solidFill>
                <a:schemeClr val="bg1"/>
              </a:solidFill>
              <a:latin typeface="Plus Jakarta Sans ExtraBold" pitchFamily="2" charset="0"/>
              <a:cs typeface="Plus Jakarta Sans ExtraBold" pitchFamily="2" charset="0"/>
            </a:endParaRPr>
          </a:p>
        </p:txBody>
      </p: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0E3DEB65-A18F-448F-A498-9399186B84D0}"/>
              </a:ext>
            </a:extLst>
          </p:cNvPr>
          <p:cNvGrpSpPr/>
          <p:nvPr/>
        </p:nvGrpSpPr>
        <p:grpSpPr>
          <a:xfrm>
            <a:off x="430923" y="4781768"/>
            <a:ext cx="3787460" cy="1643262"/>
            <a:chOff x="955856" y="4106266"/>
            <a:chExt cx="3787460" cy="1643262"/>
          </a:xfrm>
        </p:grpSpPr>
        <p:sp>
          <p:nvSpPr>
            <p:cNvPr id="60" name="Rectangle: Rounded Corners 59">
              <a:extLst>
                <a:ext uri="{FF2B5EF4-FFF2-40B4-BE49-F238E27FC236}">
                  <a16:creationId xmlns:a16="http://schemas.microsoft.com/office/drawing/2014/main" id="{2E357F63-2355-4103-A543-B393E123CCFA}"/>
                </a:ext>
              </a:extLst>
            </p:cNvPr>
            <p:cNvSpPr/>
            <p:nvPr/>
          </p:nvSpPr>
          <p:spPr>
            <a:xfrm>
              <a:off x="955856" y="4106266"/>
              <a:ext cx="3787460" cy="1643262"/>
            </a:xfrm>
            <a:prstGeom prst="roundRect">
              <a:avLst>
                <a:gd name="adj" fmla="val 10467"/>
              </a:avLst>
            </a:prstGeom>
            <a:solidFill>
              <a:srgbClr val="0D0D0D"/>
            </a:solidFill>
            <a:ln>
              <a:solidFill>
                <a:schemeClr val="accent3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7A5E2A5-F8C7-4CF7-AE84-E1E54D26F29C}"/>
                </a:ext>
              </a:extLst>
            </p:cNvPr>
            <p:cNvSpPr txBox="1"/>
            <p:nvPr/>
          </p:nvSpPr>
          <p:spPr>
            <a:xfrm>
              <a:off x="1033486" y="4327732"/>
              <a:ext cx="363219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600">
                  <a:solidFill>
                    <a:schemeClr val="tx2"/>
                  </a:solidFill>
                  <a:latin typeface="+mj-lt"/>
                  <a:cs typeface="Poppins" panose="00000500000000000000" pitchFamily="50" charset="0"/>
                </a:defRPr>
              </a:lvl1pPr>
            </a:lstStyle>
            <a:p>
              <a:r>
                <a:rPr lang="en-US" sz="2400" b="1" dirty="0"/>
                <a:t>C++, DLL</a:t>
              </a:r>
              <a:r>
                <a:rPr lang="ru-RU" sz="2400" b="1" dirty="0"/>
                <a:t>, Однопоточное и многопоточное программирование</a:t>
              </a:r>
              <a:endParaRPr lang="en-ID" sz="2400" b="1" dirty="0"/>
            </a:p>
          </p:txBody>
        </p:sp>
      </p:grp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BFCD7246-6C42-4C0C-A36D-E3FB9C3CCC1A}"/>
              </a:ext>
            </a:extLst>
          </p:cNvPr>
          <p:cNvGrpSpPr/>
          <p:nvPr/>
        </p:nvGrpSpPr>
        <p:grpSpPr>
          <a:xfrm>
            <a:off x="9044012" y="5749529"/>
            <a:ext cx="2792388" cy="787398"/>
            <a:chOff x="4963079" y="4774006"/>
            <a:chExt cx="3787460" cy="975521"/>
          </a:xfrm>
        </p:grpSpPr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8A4D53F9-241B-4061-A1EA-6A138D122BC9}"/>
                </a:ext>
              </a:extLst>
            </p:cNvPr>
            <p:cNvSpPr/>
            <p:nvPr/>
          </p:nvSpPr>
          <p:spPr>
            <a:xfrm>
              <a:off x="4963079" y="4774006"/>
              <a:ext cx="3787460" cy="975521"/>
            </a:xfrm>
            <a:prstGeom prst="roundRect">
              <a:avLst>
                <a:gd name="adj" fmla="val 10467"/>
              </a:avLst>
            </a:prstGeom>
            <a:solidFill>
              <a:srgbClr val="0D0D0D"/>
            </a:solidFill>
            <a:ln>
              <a:solidFill>
                <a:schemeClr val="accent3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C0E7B6C0-B6C5-455C-B934-F2F15DFCD9AD}"/>
                </a:ext>
              </a:extLst>
            </p:cNvPr>
            <p:cNvSpPr txBox="1"/>
            <p:nvPr/>
          </p:nvSpPr>
          <p:spPr>
            <a:xfrm>
              <a:off x="5237054" y="4953990"/>
              <a:ext cx="323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600">
                  <a:solidFill>
                    <a:schemeClr val="tx2"/>
                  </a:solidFill>
                  <a:latin typeface="+mj-lt"/>
                  <a:cs typeface="Poppins" panose="00000500000000000000" pitchFamily="50" charset="0"/>
                </a:defRPr>
              </a:lvl1pPr>
            </a:lstStyle>
            <a:p>
              <a:r>
                <a:rPr lang="ru-RU" sz="1400" b="1" dirty="0"/>
                <a:t>Ярдыков Эдуард Евгеньевич ИВТ-41-22</a:t>
              </a:r>
              <a:endParaRPr lang="en-ID" sz="1400" b="1" dirty="0"/>
            </a:p>
          </p:txBody>
        </p:sp>
      </p:grp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E6C836C-5F82-46F2-8345-5F2F93D4B0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559" y="237891"/>
            <a:ext cx="1107004" cy="473516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8F611DAE-4B8D-4A2A-8EE2-8FB4009ECBF3}"/>
              </a:ext>
            </a:extLst>
          </p:cNvPr>
          <p:cNvSpPr txBox="1"/>
          <p:nvPr/>
        </p:nvSpPr>
        <p:spPr>
          <a:xfrm>
            <a:off x="2039800" y="138976"/>
            <a:ext cx="81124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ru-RU" sz="1400" b="0" i="0" u="none" dirty="0">
                <a:solidFill>
                  <a:schemeClr val="bg1"/>
                </a:solidFill>
                <a:latin typeface="Fira Mono Medium"/>
                <a:ea typeface="Fira Mono Medium"/>
                <a:cs typeface="Fira Mono Medium"/>
              </a:rPr>
              <a:t>МИНИСТЕРСТВО НАУКИ И ВЫСШЕГО ОБРАЗОВАНИЯ РОССИЙСКОЙ ФЕДЕРАЦИИ </a:t>
            </a:r>
            <a:br>
              <a:rPr lang="ru-RU" sz="1400" b="0" i="0" u="none" dirty="0">
                <a:solidFill>
                  <a:schemeClr val="bg1"/>
                </a:solidFill>
                <a:latin typeface="Fira Mono Medium"/>
                <a:ea typeface="Fira Mono Medium"/>
                <a:cs typeface="Fira Mono Medium"/>
              </a:rPr>
            </a:br>
            <a:r>
              <a:rPr lang="ru-RU" sz="1400" b="0" i="0" u="none" dirty="0">
                <a:solidFill>
                  <a:schemeClr val="bg1"/>
                </a:solidFill>
                <a:latin typeface="Fira Mono Medium"/>
                <a:ea typeface="Fira Mono Medium"/>
                <a:cs typeface="Fira Mono Medium"/>
              </a:rPr>
              <a:t>ФГБОУ ВО «Чувашский государственный университет имени И.Н. Ульянова» </a:t>
            </a:r>
            <a:br>
              <a:rPr lang="ru-RU" sz="1400" b="0" i="0" u="none" dirty="0">
                <a:solidFill>
                  <a:schemeClr val="bg1"/>
                </a:solidFill>
                <a:latin typeface="Fira Mono Medium"/>
                <a:ea typeface="Fira Mono Medium"/>
                <a:cs typeface="Fira Mono Medium"/>
              </a:rPr>
            </a:br>
            <a:r>
              <a:rPr lang="ru-RU" sz="1400" b="0" i="0" u="none" dirty="0">
                <a:solidFill>
                  <a:schemeClr val="bg1"/>
                </a:solidFill>
                <a:latin typeface="Fira Mono Medium"/>
                <a:ea typeface="Fira Mono Medium"/>
                <a:cs typeface="Fira Mono Medium"/>
              </a:rPr>
              <a:t>Факультет информатики и вычислительной техники</a:t>
            </a:r>
            <a:endParaRPr lang="ru-RU" sz="1400" dirty="0">
              <a:solidFill>
                <a:schemeClr val="bg1"/>
              </a:solidFill>
              <a:latin typeface="Fira Mono Medium"/>
              <a:cs typeface="Fira Mono Medium"/>
            </a:endParaRPr>
          </a:p>
        </p:txBody>
      </p:sp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15F8D194-6849-4524-8318-2B6F5D9988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6096000" y="1305046"/>
            <a:ext cx="3049315" cy="3049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3530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22BC8BF-53C3-4ECB-8AD3-5F9F07E5B5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559" y="237891"/>
            <a:ext cx="1107004" cy="473516"/>
          </a:xfrm>
          <a:prstGeom prst="rect">
            <a:avLst/>
          </a:prstGeom>
        </p:spPr>
      </p:pic>
      <p:cxnSp>
        <p:nvCxnSpPr>
          <p:cNvPr id="14" name="Straight Connector 21">
            <a:extLst>
              <a:ext uri="{FF2B5EF4-FFF2-40B4-BE49-F238E27FC236}">
                <a16:creationId xmlns:a16="http://schemas.microsoft.com/office/drawing/2014/main" id="{C3E892FB-96D1-428C-A238-28CECB3EA5F1}"/>
              </a:ext>
            </a:extLst>
          </p:cNvPr>
          <p:cNvCxnSpPr>
            <a:cxnSpLocks/>
          </p:cNvCxnSpPr>
          <p:nvPr/>
        </p:nvCxnSpPr>
        <p:spPr>
          <a:xfrm>
            <a:off x="249559" y="265734"/>
            <a:ext cx="5351141" cy="0"/>
          </a:xfrm>
          <a:prstGeom prst="line">
            <a:avLst/>
          </a:prstGeom>
          <a:ln w="76200">
            <a:solidFill>
              <a:srgbClr val="713A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E216095C-28A2-405F-8823-0EEF81542AAB}"/>
              </a:ext>
            </a:extLst>
          </p:cNvPr>
          <p:cNvSpPr txBox="1"/>
          <p:nvPr/>
        </p:nvSpPr>
        <p:spPr>
          <a:xfrm flipH="1">
            <a:off x="249553" y="349468"/>
            <a:ext cx="54966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600">
                <a:solidFill>
                  <a:schemeClr val="tx2"/>
                </a:solidFill>
                <a:latin typeface="+mj-lt"/>
                <a:cs typeface="Poppins SemiBold" panose="00000700000000000000" pitchFamily="50" charset="0"/>
              </a:defRPr>
            </a:lvl1pPr>
          </a:lstStyle>
          <a:p>
            <a:r>
              <a:rPr lang="ru-RU" b="1" dirty="0"/>
              <a:t>Индексы каждый</a:t>
            </a:r>
            <a:r>
              <a:rPr lang="en-US" b="1" dirty="0"/>
              <a:t> </a:t>
            </a:r>
            <a:r>
              <a:rPr lang="en-US" b="1" dirty="0" err="1"/>
              <a:t>TickMT</a:t>
            </a:r>
            <a:r>
              <a:rPr lang="en-US" b="1" dirty="0"/>
              <a:t>()</a:t>
            </a:r>
            <a:endParaRPr lang="en-ID" sz="3200" b="1" dirty="0">
              <a:solidFill>
                <a:schemeClr val="accent3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4EB4813-ACEB-4D86-91E9-235CF42E90E9}"/>
              </a:ext>
            </a:extLst>
          </p:cNvPr>
          <p:cNvSpPr txBox="1"/>
          <p:nvPr/>
        </p:nvSpPr>
        <p:spPr>
          <a:xfrm>
            <a:off x="124691" y="995799"/>
            <a:ext cx="9141402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void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CaveGenerator_base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::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TickMT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count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ru-RU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</a:t>
            </a:r>
          </a:p>
          <a:p>
            <a:r>
              <a:rPr lang="ru-RU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	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size_t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THREADS_COUNT =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this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-&gt;_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threadsCount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r>
              <a:rPr lang="ru-RU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	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size_t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CHUNK_SIZE = (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this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-&gt;_height + THREADS_COUNT - 1) / THREADS_COUNT;</a:t>
            </a:r>
          </a:p>
          <a:p>
            <a:endParaRPr lang="ru-RU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ru-RU" sz="1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	</a:t>
            </a:r>
            <a:r>
              <a:rPr lang="en-US" sz="1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vector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1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size_t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CHUNKS;</a:t>
            </a:r>
          </a:p>
          <a:p>
            <a:r>
              <a:rPr lang="ru-RU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	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CHUNKS.reserve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(THREADS_COUNT * 2);</a:t>
            </a:r>
          </a:p>
          <a:p>
            <a:endParaRPr lang="ru-RU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ru-RU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	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1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size_t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0;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&lt;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this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-&gt;_height;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+= CHUNK_SIZE) {</a:t>
            </a:r>
          </a:p>
          <a:p>
            <a:r>
              <a:rPr lang="ru-RU" sz="1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		</a:t>
            </a:r>
            <a:r>
              <a:rPr lang="en-US" sz="1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size_t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LineFrom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LineTo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LineFrom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+ CHUNK_SIZE;</a:t>
            </a:r>
          </a:p>
          <a:p>
            <a:endParaRPr lang="ru-RU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ru-RU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		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if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LineFrom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+ CHUNK_SIZE &gt; _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mainMatrix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-&gt;width() &amp;&amp; </a:t>
            </a:r>
            <a:r>
              <a:rPr lang="ru-RU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		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	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LineFrom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!= _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mainMatrix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-&gt;width()) {</a:t>
            </a:r>
          </a:p>
          <a:p>
            <a:r>
              <a:rPr lang="ru-RU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		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	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LineTo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_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mainMatrix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-&gt;width();</a:t>
            </a:r>
          </a:p>
          <a:p>
            <a:r>
              <a:rPr lang="ru-RU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	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	</a:t>
            </a:r>
            <a:r>
              <a:rPr lang="ru-RU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</a:p>
          <a:p>
            <a:r>
              <a:rPr lang="ru-RU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	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	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CHUNKS.push_back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LineFrom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</a:t>
            </a:r>
          </a:p>
          <a:p>
            <a:r>
              <a:rPr lang="ru-RU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	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	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CHUNKS.push_back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LineTo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	}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	...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ru-RU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447516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22BC8BF-53C3-4ECB-8AD3-5F9F07E5B5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559" y="237891"/>
            <a:ext cx="1107004" cy="473516"/>
          </a:xfrm>
          <a:prstGeom prst="rect">
            <a:avLst/>
          </a:prstGeom>
        </p:spPr>
      </p:pic>
      <p:cxnSp>
        <p:nvCxnSpPr>
          <p:cNvPr id="14" name="Straight Connector 21">
            <a:extLst>
              <a:ext uri="{FF2B5EF4-FFF2-40B4-BE49-F238E27FC236}">
                <a16:creationId xmlns:a16="http://schemas.microsoft.com/office/drawing/2014/main" id="{C3E892FB-96D1-428C-A238-28CECB3EA5F1}"/>
              </a:ext>
            </a:extLst>
          </p:cNvPr>
          <p:cNvCxnSpPr>
            <a:cxnSpLocks/>
          </p:cNvCxnSpPr>
          <p:nvPr/>
        </p:nvCxnSpPr>
        <p:spPr>
          <a:xfrm>
            <a:off x="249559" y="265734"/>
            <a:ext cx="5610914" cy="0"/>
          </a:xfrm>
          <a:prstGeom prst="line">
            <a:avLst/>
          </a:prstGeom>
          <a:ln w="76200">
            <a:solidFill>
              <a:srgbClr val="713A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E216095C-28A2-405F-8823-0EEF81542AAB}"/>
              </a:ext>
            </a:extLst>
          </p:cNvPr>
          <p:cNvSpPr txBox="1"/>
          <p:nvPr/>
        </p:nvSpPr>
        <p:spPr>
          <a:xfrm flipH="1">
            <a:off x="249553" y="349468"/>
            <a:ext cx="57252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600">
                <a:solidFill>
                  <a:schemeClr val="tx2"/>
                </a:solidFill>
                <a:latin typeface="+mj-lt"/>
                <a:cs typeface="Poppins SemiBold" panose="00000700000000000000" pitchFamily="50" charset="0"/>
              </a:defRPr>
            </a:lvl1pPr>
          </a:lstStyle>
          <a:p>
            <a:r>
              <a:rPr lang="ru-RU" b="1" dirty="0"/>
              <a:t>Индексы один раз </a:t>
            </a:r>
            <a:r>
              <a:rPr lang="en-US" b="1" dirty="0" err="1"/>
              <a:t>TickMT</a:t>
            </a:r>
            <a:r>
              <a:rPr lang="en-US" b="1" dirty="0"/>
              <a:t>()</a:t>
            </a:r>
            <a:endParaRPr lang="en-ID" sz="3200" b="1" dirty="0">
              <a:solidFill>
                <a:schemeClr val="accent3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4EB4813-ACEB-4D86-91E9-235CF42E90E9}"/>
              </a:ext>
            </a:extLst>
          </p:cNvPr>
          <p:cNvSpPr txBox="1"/>
          <p:nvPr/>
        </p:nvSpPr>
        <p:spPr>
          <a:xfrm>
            <a:off x="124691" y="995799"/>
            <a:ext cx="9141402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CaveGenerator_mt_woMTcalc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::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TickMT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count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</a:t>
            </a:r>
            <a:r>
              <a:rPr lang="en-US" sz="16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  <a:endParaRPr lang="ru-RU" sz="1600" dirty="0">
              <a:solidFill>
                <a:srgbClr val="0000FF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ru-RU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	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size_t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THREADS_COUNT =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this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-&gt;_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threadsCount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r>
              <a:rPr lang="ru-RU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	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size_t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CHUNK_SIZE = (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this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-&gt;_height + THREADS_COUNT - 1) / THREADS_COUNT;</a:t>
            </a:r>
          </a:p>
          <a:p>
            <a:endParaRPr lang="ru-RU" sz="16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ru-RU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	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static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vector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16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size_t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CHUNKS;</a:t>
            </a:r>
          </a:p>
          <a:p>
            <a:r>
              <a:rPr lang="ru-RU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	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CHUNKS.reserve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(THREADS_COUNT * 2);</a:t>
            </a:r>
          </a:p>
          <a:p>
            <a:endParaRPr lang="ru-RU" sz="16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ru-RU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	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if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CHUNKS.empty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()) {</a:t>
            </a:r>
          </a:p>
          <a:p>
            <a:r>
              <a:rPr lang="ru-RU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		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for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16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size_t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0; 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&lt;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this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-&gt;_height; 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+= CHUNK_SIZE) {</a:t>
            </a:r>
          </a:p>
          <a:p>
            <a:r>
              <a:rPr lang="ru-RU" sz="16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			</a:t>
            </a:r>
            <a:r>
              <a:rPr lang="en-US" sz="16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size_t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LineFrom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LineTo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LineFrom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+ CHUNK_SIZE;</a:t>
            </a:r>
          </a:p>
          <a:p>
            <a:endParaRPr lang="ru-RU" sz="16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ru-RU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			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if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LineFrom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+ CHUNK_SIZE &gt; _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mainMatrix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-&gt;width() &amp;&amp; 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LineFrom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!= _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mainMatrix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-&gt;width()) {</a:t>
            </a:r>
          </a:p>
          <a:p>
            <a:r>
              <a:rPr lang="ru-RU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				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LineTo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_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mainMatrix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-&gt;width();</a:t>
            </a:r>
          </a:p>
          <a:p>
            <a:r>
              <a:rPr lang="ru-RU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			}</a:t>
            </a:r>
          </a:p>
          <a:p>
            <a:r>
              <a:rPr lang="ru-RU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			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CHUNKS.push_back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LineFrom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</a:t>
            </a:r>
          </a:p>
          <a:p>
            <a:r>
              <a:rPr lang="ru-RU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			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CHUNKS.push_back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LineTo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</a:t>
            </a:r>
          </a:p>
          <a:p>
            <a:r>
              <a:rPr lang="ru-RU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		}</a:t>
            </a:r>
          </a:p>
          <a:p>
            <a:r>
              <a:rPr lang="ru-RU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	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ru-RU" sz="16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	</a:t>
            </a:r>
            <a:r>
              <a:rPr lang="ru-RU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...</a:t>
            </a:r>
          </a:p>
          <a:p>
            <a:r>
              <a:rPr lang="ru-RU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38600703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22BC8BF-53C3-4ECB-8AD3-5F9F07E5B5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559" y="237891"/>
            <a:ext cx="1107004" cy="473516"/>
          </a:xfrm>
          <a:prstGeom prst="rect">
            <a:avLst/>
          </a:prstGeom>
        </p:spPr>
      </p:pic>
      <p:cxnSp>
        <p:nvCxnSpPr>
          <p:cNvPr id="14" name="Straight Connector 21">
            <a:extLst>
              <a:ext uri="{FF2B5EF4-FFF2-40B4-BE49-F238E27FC236}">
                <a16:creationId xmlns:a16="http://schemas.microsoft.com/office/drawing/2014/main" id="{C3E892FB-96D1-428C-A238-28CECB3EA5F1}"/>
              </a:ext>
            </a:extLst>
          </p:cNvPr>
          <p:cNvCxnSpPr>
            <a:cxnSpLocks/>
          </p:cNvCxnSpPr>
          <p:nvPr/>
        </p:nvCxnSpPr>
        <p:spPr>
          <a:xfrm>
            <a:off x="249559" y="265734"/>
            <a:ext cx="4935505" cy="0"/>
          </a:xfrm>
          <a:prstGeom prst="line">
            <a:avLst/>
          </a:prstGeom>
          <a:ln w="76200">
            <a:solidFill>
              <a:srgbClr val="713A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E216095C-28A2-405F-8823-0EEF81542AAB}"/>
              </a:ext>
            </a:extLst>
          </p:cNvPr>
          <p:cNvSpPr txBox="1"/>
          <p:nvPr/>
        </p:nvSpPr>
        <p:spPr>
          <a:xfrm flipH="1">
            <a:off x="249553" y="349468"/>
            <a:ext cx="50705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600">
                <a:solidFill>
                  <a:schemeClr val="tx2"/>
                </a:solidFill>
                <a:latin typeface="+mj-lt"/>
                <a:cs typeface="Poppins SemiBold" panose="00000700000000000000" pitchFamily="50" charset="0"/>
              </a:defRPr>
            </a:lvl1pPr>
          </a:lstStyle>
          <a:p>
            <a:r>
              <a:rPr lang="ru-RU" b="1" dirty="0"/>
              <a:t>Индексы в конструкторе</a:t>
            </a:r>
            <a:endParaRPr lang="en-ID" sz="3200" b="1" dirty="0">
              <a:solidFill>
                <a:schemeClr val="accent3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4EB4813-ACEB-4D86-91E9-235CF42E90E9}"/>
              </a:ext>
            </a:extLst>
          </p:cNvPr>
          <p:cNvSpPr txBox="1"/>
          <p:nvPr/>
        </p:nvSpPr>
        <p:spPr>
          <a:xfrm>
            <a:off x="124691" y="995799"/>
            <a:ext cx="9141402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ctor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::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ctor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CaveGenerator_base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&amp;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other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: </a:t>
            </a:r>
            <a:r>
              <a:rPr lang="en-US" sz="1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CaveGenerator_base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other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</a:p>
          <a:p>
            <a:r>
              <a:rPr lang="ru-RU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</a:t>
            </a:r>
          </a:p>
          <a:p>
            <a:r>
              <a:rPr lang="ru-RU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	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size_t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CHUNK_SIZE = (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this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-&gt;_height + _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threadsCount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- 1) / _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threadsCount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endParaRPr lang="ru-RU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ru-RU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	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_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CHUNKS.reserve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(_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threadsCount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* 2);</a:t>
            </a:r>
          </a:p>
          <a:p>
            <a:endParaRPr lang="ru-RU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ru-RU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	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1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size_t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0;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&lt;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this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-&gt;_height;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+= CHUNK_SIZE) {</a:t>
            </a:r>
          </a:p>
          <a:p>
            <a:r>
              <a:rPr lang="ru-RU" sz="1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		</a:t>
            </a:r>
            <a:r>
              <a:rPr lang="en-US" sz="1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size_t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LineFrom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LineTo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LineFrom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+ CHUNK_SIZE;</a:t>
            </a:r>
          </a:p>
          <a:p>
            <a:endParaRPr lang="ru-RU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ru-RU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		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LineFrom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+ CHUNK_SIZE &gt; _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mainMatrix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-&gt;width() &amp;&amp;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LineFrom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	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!= _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mainMatrix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-&gt;width()) {</a:t>
            </a:r>
          </a:p>
          <a:p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			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LineTo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_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mainMatrix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-&gt;width();</a:t>
            </a:r>
          </a:p>
          <a:p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		}</a:t>
            </a:r>
          </a:p>
          <a:p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		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_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CHUNKS.push_back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LineFrom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</a:t>
            </a:r>
          </a:p>
          <a:p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		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_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CHUNKS.push_back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LineTo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</a:t>
            </a:r>
          </a:p>
          <a:p>
            <a:r>
              <a:rPr lang="ru-RU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	}</a:t>
            </a:r>
          </a:p>
          <a:p>
            <a:r>
              <a:rPr lang="ru-RU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149736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22BC8BF-53C3-4ECB-8AD3-5F9F07E5B5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559" y="237891"/>
            <a:ext cx="1107004" cy="473516"/>
          </a:xfrm>
          <a:prstGeom prst="rect">
            <a:avLst/>
          </a:prstGeom>
        </p:spPr>
      </p:pic>
      <p:cxnSp>
        <p:nvCxnSpPr>
          <p:cNvPr id="14" name="Straight Connector 21">
            <a:extLst>
              <a:ext uri="{FF2B5EF4-FFF2-40B4-BE49-F238E27FC236}">
                <a16:creationId xmlns:a16="http://schemas.microsoft.com/office/drawing/2014/main" id="{C3E892FB-96D1-428C-A238-28CECB3EA5F1}"/>
              </a:ext>
            </a:extLst>
          </p:cNvPr>
          <p:cNvCxnSpPr>
            <a:cxnSpLocks/>
          </p:cNvCxnSpPr>
          <p:nvPr/>
        </p:nvCxnSpPr>
        <p:spPr>
          <a:xfrm>
            <a:off x="249559" y="265734"/>
            <a:ext cx="3817500" cy="0"/>
          </a:xfrm>
          <a:prstGeom prst="line">
            <a:avLst/>
          </a:prstGeom>
          <a:ln w="76200">
            <a:solidFill>
              <a:srgbClr val="713A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E216095C-28A2-405F-8823-0EEF81542AAB}"/>
              </a:ext>
            </a:extLst>
          </p:cNvPr>
          <p:cNvSpPr txBox="1"/>
          <p:nvPr/>
        </p:nvSpPr>
        <p:spPr>
          <a:xfrm flipH="1">
            <a:off x="249554" y="349468"/>
            <a:ext cx="41146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600">
                <a:solidFill>
                  <a:schemeClr val="tx2"/>
                </a:solidFill>
                <a:latin typeface="+mj-lt"/>
                <a:cs typeface="Poppins SemiBold" panose="00000700000000000000" pitchFamily="50" charset="0"/>
              </a:defRPr>
            </a:lvl1pPr>
          </a:lstStyle>
          <a:p>
            <a:r>
              <a:rPr lang="ru-RU" b="1" dirty="0"/>
              <a:t>И каков результат</a:t>
            </a:r>
            <a:r>
              <a:rPr lang="en-US" b="1" dirty="0"/>
              <a:t>?</a:t>
            </a:r>
            <a:endParaRPr lang="en-ID" sz="3200" b="1" dirty="0">
              <a:solidFill>
                <a:schemeClr val="accent3"/>
              </a:solidFill>
            </a:endParaRPr>
          </a:p>
        </p:txBody>
      </p:sp>
      <p:graphicFrame>
        <p:nvGraphicFramePr>
          <p:cNvPr id="8" name="Диаграмма 7">
            <a:extLst>
              <a:ext uri="{FF2B5EF4-FFF2-40B4-BE49-F238E27FC236}">
                <a16:creationId xmlns:a16="http://schemas.microsoft.com/office/drawing/2014/main" id="{CED65F22-6366-4689-AA69-1AED4C1769B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02978163"/>
              </p:ext>
            </p:extLst>
          </p:nvPr>
        </p:nvGraphicFramePr>
        <p:xfrm>
          <a:off x="-166081" y="1107376"/>
          <a:ext cx="423314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8" name="Диаграмма 17">
            <a:extLst>
              <a:ext uri="{FF2B5EF4-FFF2-40B4-BE49-F238E27FC236}">
                <a16:creationId xmlns:a16="http://schemas.microsoft.com/office/drawing/2014/main" id="{BE033BA4-203A-4858-A49B-ACFC0C84767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80362693"/>
              </p:ext>
            </p:extLst>
          </p:nvPr>
        </p:nvGraphicFramePr>
        <p:xfrm>
          <a:off x="4067059" y="1107376"/>
          <a:ext cx="423314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E4D696F3-F41C-4948-A164-0606B9AEB51C}"/>
              </a:ext>
            </a:extLst>
          </p:cNvPr>
          <p:cNvGrpSpPr/>
          <p:nvPr/>
        </p:nvGrpSpPr>
        <p:grpSpPr>
          <a:xfrm>
            <a:off x="8711794" y="277791"/>
            <a:ext cx="3480206" cy="5639172"/>
            <a:chOff x="9023521" y="474648"/>
            <a:chExt cx="2759769" cy="3524791"/>
          </a:xfrm>
        </p:grpSpPr>
        <p:sp>
          <p:nvSpPr>
            <p:cNvPr id="23" name="Rectangle: Rounded Corners 59">
              <a:extLst>
                <a:ext uri="{FF2B5EF4-FFF2-40B4-BE49-F238E27FC236}">
                  <a16:creationId xmlns:a16="http://schemas.microsoft.com/office/drawing/2014/main" id="{85BDE4DB-7962-47B1-BD39-4C113CE3C261}"/>
                </a:ext>
              </a:extLst>
            </p:cNvPr>
            <p:cNvSpPr/>
            <p:nvPr/>
          </p:nvSpPr>
          <p:spPr>
            <a:xfrm>
              <a:off x="9023521" y="474648"/>
              <a:ext cx="2759769" cy="3515461"/>
            </a:xfrm>
            <a:prstGeom prst="roundRect">
              <a:avLst>
                <a:gd name="adj" fmla="val 10467"/>
              </a:avLst>
            </a:prstGeom>
            <a:solidFill>
              <a:srgbClr val="0D0D0D"/>
            </a:solidFill>
            <a:ln>
              <a:solidFill>
                <a:schemeClr val="accent3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72FFA75-F725-46A9-8377-96972B445073}"/>
                </a:ext>
              </a:extLst>
            </p:cNvPr>
            <p:cNvSpPr txBox="1"/>
            <p:nvPr/>
          </p:nvSpPr>
          <p:spPr>
            <a:xfrm flipH="1">
              <a:off x="9044303" y="474648"/>
              <a:ext cx="2614296" cy="35247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lnSpc>
                  <a:spcPct val="150000"/>
                </a:lnSpc>
                <a:defRPr sz="1200" b="0" i="0">
                  <a:solidFill>
                    <a:schemeClr val="bg1">
                      <a:lumMod val="50000"/>
                    </a:schemeClr>
                  </a:solidFill>
                  <a:effectLst/>
                  <a:ea typeface="Open Sans" pitchFamily="2" charset="0"/>
                  <a:cs typeface="Open Sans" pitchFamily="2" charset="0"/>
                </a:defRPr>
              </a:lvl1pPr>
            </a:lstStyle>
            <a:p>
              <a:pPr marL="0" lvl="0" indent="0" algn="l">
                <a:spcBef>
                  <a:spcPts val="999"/>
                </a:spcBef>
                <a:spcAft>
                  <a:spcPts val="0"/>
                </a:spcAft>
                <a:buNone/>
                <a:defRPr/>
              </a:pPr>
              <a:r>
                <a:rPr lang="ru-RU" sz="1600" b="1" dirty="0">
                  <a:solidFill>
                    <a:schemeClr val="bg1"/>
                  </a:solidFill>
                </a:rPr>
                <a:t>Общее время</a:t>
              </a:r>
              <a:r>
                <a:rPr lang="en-US" sz="1600" b="1" dirty="0">
                  <a:solidFill>
                    <a:schemeClr val="bg1"/>
                  </a:solidFill>
                </a:rPr>
                <a:t>:</a:t>
              </a:r>
            </a:p>
            <a:p>
              <a:pPr marL="0" lvl="0" indent="0" algn="l">
                <a:spcBef>
                  <a:spcPts val="999"/>
                </a:spcBef>
                <a:spcAft>
                  <a:spcPts val="0"/>
                </a:spcAft>
                <a:buNone/>
                <a:defRPr/>
              </a:pPr>
              <a:r>
                <a:rPr lang="ru-RU" sz="1600" dirty="0">
                  <a:solidFill>
                    <a:schemeClr val="bg1"/>
                  </a:solidFill>
                </a:rPr>
                <a:t>Конструктор</a:t>
              </a:r>
              <a:r>
                <a:rPr lang="en-US" sz="1600" dirty="0">
                  <a:solidFill>
                    <a:schemeClr val="bg1"/>
                  </a:solidFill>
                </a:rPr>
                <a:t>: 694</a:t>
              </a:r>
              <a:r>
                <a:rPr lang="ru-RU" sz="1600" dirty="0">
                  <a:solidFill>
                    <a:schemeClr val="bg1"/>
                  </a:solidFill>
                </a:rPr>
                <a:t>,</a:t>
              </a:r>
              <a:r>
                <a:rPr lang="en-US" sz="1600" dirty="0">
                  <a:solidFill>
                    <a:schemeClr val="bg1"/>
                  </a:solidFill>
                </a:rPr>
                <a:t>365</a:t>
              </a:r>
              <a:r>
                <a:rPr lang="ru-RU" sz="1600" dirty="0">
                  <a:solidFill>
                    <a:schemeClr val="bg1"/>
                  </a:solidFill>
                </a:rPr>
                <a:t> </a:t>
              </a:r>
              <a:r>
                <a:rPr lang="ru-RU" sz="1600" dirty="0" err="1">
                  <a:solidFill>
                    <a:schemeClr val="bg1"/>
                  </a:solidFill>
                </a:rPr>
                <a:t>мс</a:t>
              </a:r>
              <a:endParaRPr lang="en-US" sz="1600" dirty="0">
                <a:solidFill>
                  <a:schemeClr val="bg1"/>
                </a:solidFill>
              </a:endParaRPr>
            </a:p>
            <a:p>
              <a:pPr marL="0" lvl="0" indent="0" algn="l">
                <a:spcBef>
                  <a:spcPts val="999"/>
                </a:spcBef>
                <a:spcAft>
                  <a:spcPts val="0"/>
                </a:spcAft>
                <a:buNone/>
                <a:defRPr/>
              </a:pPr>
              <a:r>
                <a:rPr lang="ru-RU" sz="1600" dirty="0">
                  <a:solidFill>
                    <a:schemeClr val="bg1"/>
                  </a:solidFill>
                </a:rPr>
                <a:t>Один раз</a:t>
              </a:r>
              <a:r>
                <a:rPr lang="en-US" sz="1600" dirty="0">
                  <a:solidFill>
                    <a:schemeClr val="bg1"/>
                  </a:solidFill>
                </a:rPr>
                <a:t>: 699</a:t>
              </a:r>
              <a:r>
                <a:rPr lang="ru-RU" sz="1600" dirty="0">
                  <a:solidFill>
                    <a:schemeClr val="bg1"/>
                  </a:solidFill>
                </a:rPr>
                <a:t>,</a:t>
              </a:r>
              <a:r>
                <a:rPr lang="en-US" sz="1600" dirty="0">
                  <a:solidFill>
                    <a:schemeClr val="bg1"/>
                  </a:solidFill>
                </a:rPr>
                <a:t>046 </a:t>
              </a:r>
              <a:r>
                <a:rPr lang="ru-RU" sz="1600" dirty="0" err="1">
                  <a:solidFill>
                    <a:schemeClr val="bg1"/>
                  </a:solidFill>
                </a:rPr>
                <a:t>мс</a:t>
              </a:r>
              <a:endParaRPr lang="en-US" sz="1600" dirty="0">
                <a:solidFill>
                  <a:schemeClr val="bg1"/>
                </a:solidFill>
              </a:endParaRPr>
            </a:p>
            <a:p>
              <a:pPr marL="0" lvl="0" indent="0" algn="l">
                <a:spcBef>
                  <a:spcPts val="999"/>
                </a:spcBef>
                <a:spcAft>
                  <a:spcPts val="0"/>
                </a:spcAft>
                <a:buNone/>
                <a:defRPr/>
              </a:pPr>
              <a:r>
                <a:rPr lang="en-US" sz="1600" dirty="0">
                  <a:solidFill>
                    <a:schemeClr val="bg1"/>
                  </a:solidFill>
                </a:rPr>
                <a:t>base: 720</a:t>
              </a:r>
              <a:r>
                <a:rPr lang="ru-RU" sz="1600" dirty="0">
                  <a:solidFill>
                    <a:schemeClr val="bg1"/>
                  </a:solidFill>
                </a:rPr>
                <a:t>,</a:t>
              </a:r>
              <a:r>
                <a:rPr lang="en-US" sz="1600" dirty="0">
                  <a:solidFill>
                    <a:schemeClr val="bg1"/>
                  </a:solidFill>
                </a:rPr>
                <a:t>156</a:t>
              </a:r>
              <a:r>
                <a:rPr lang="ru-RU" sz="1600" dirty="0">
                  <a:solidFill>
                    <a:schemeClr val="bg1"/>
                  </a:solidFill>
                </a:rPr>
                <a:t> </a:t>
              </a:r>
              <a:r>
                <a:rPr lang="ru-RU" sz="1600" dirty="0" err="1">
                  <a:solidFill>
                    <a:schemeClr val="bg1"/>
                  </a:solidFill>
                </a:rPr>
                <a:t>мс</a:t>
              </a:r>
              <a:endParaRPr lang="en-US" sz="1600" dirty="0">
                <a:solidFill>
                  <a:schemeClr val="bg1"/>
                </a:solidFill>
              </a:endParaRPr>
            </a:p>
            <a:p>
              <a:pPr marL="0" lvl="0" indent="0" algn="l">
                <a:spcBef>
                  <a:spcPts val="999"/>
                </a:spcBef>
                <a:spcAft>
                  <a:spcPts val="0"/>
                </a:spcAft>
                <a:buNone/>
                <a:defRPr/>
              </a:pPr>
              <a:r>
                <a:rPr lang="ru-RU" sz="1600" b="1" dirty="0">
                  <a:solidFill>
                    <a:schemeClr val="bg1"/>
                  </a:solidFill>
                </a:rPr>
                <a:t>Одной операции</a:t>
              </a:r>
              <a:r>
                <a:rPr lang="en-US" sz="1600" b="1" dirty="0">
                  <a:solidFill>
                    <a:schemeClr val="bg1"/>
                  </a:solidFill>
                </a:rPr>
                <a:t>:</a:t>
              </a:r>
            </a:p>
            <a:p>
              <a:pPr>
                <a:spcBef>
                  <a:spcPts val="999"/>
                </a:spcBef>
                <a:defRPr/>
              </a:pPr>
              <a:r>
                <a:rPr lang="ru-RU" sz="1600" dirty="0">
                  <a:solidFill>
                    <a:schemeClr val="bg1"/>
                  </a:solidFill>
                </a:rPr>
                <a:t>Конструктор</a:t>
              </a:r>
              <a:r>
                <a:rPr lang="en-US" sz="1600" dirty="0">
                  <a:solidFill>
                    <a:schemeClr val="bg1"/>
                  </a:solidFill>
                </a:rPr>
                <a:t>: 1.38873 </a:t>
              </a:r>
              <a:r>
                <a:rPr lang="ru-RU" sz="1600" dirty="0" err="1">
                  <a:solidFill>
                    <a:schemeClr val="bg1"/>
                  </a:solidFill>
                </a:rPr>
                <a:t>мс</a:t>
              </a:r>
              <a:endParaRPr lang="ru-RU" sz="1600" dirty="0">
                <a:solidFill>
                  <a:schemeClr val="bg1"/>
                </a:solidFill>
              </a:endParaRPr>
            </a:p>
            <a:p>
              <a:pPr>
                <a:spcBef>
                  <a:spcPts val="999"/>
                </a:spcBef>
                <a:defRPr/>
              </a:pPr>
              <a:r>
                <a:rPr lang="ru-RU" sz="1600" dirty="0">
                  <a:solidFill>
                    <a:schemeClr val="bg1"/>
                  </a:solidFill>
                </a:rPr>
                <a:t>Один раз</a:t>
              </a:r>
              <a:r>
                <a:rPr lang="en-US" sz="1600" dirty="0">
                  <a:solidFill>
                    <a:schemeClr val="bg1"/>
                  </a:solidFill>
                </a:rPr>
                <a:t>: 1.39809 </a:t>
              </a:r>
              <a:r>
                <a:rPr lang="ru-RU" sz="1600" dirty="0" err="1">
                  <a:solidFill>
                    <a:schemeClr val="bg1"/>
                  </a:solidFill>
                </a:rPr>
                <a:t>мс</a:t>
              </a:r>
              <a:endParaRPr lang="ru-RU" sz="1600" dirty="0">
                <a:solidFill>
                  <a:schemeClr val="bg1"/>
                </a:solidFill>
              </a:endParaRPr>
            </a:p>
            <a:p>
              <a:pPr>
                <a:spcBef>
                  <a:spcPts val="999"/>
                </a:spcBef>
                <a:defRPr/>
              </a:pPr>
              <a:r>
                <a:rPr lang="en-US" sz="1600" dirty="0">
                  <a:solidFill>
                    <a:schemeClr val="bg1"/>
                  </a:solidFill>
                </a:rPr>
                <a:t>base: 1.44031 </a:t>
              </a:r>
              <a:r>
                <a:rPr lang="ru-RU" sz="1600" dirty="0" err="1">
                  <a:solidFill>
                    <a:schemeClr val="bg1"/>
                  </a:solidFill>
                </a:rPr>
                <a:t>мс</a:t>
              </a:r>
              <a:endParaRPr lang="ru-RU" sz="1600" dirty="0">
                <a:solidFill>
                  <a:schemeClr val="bg1"/>
                </a:solidFill>
              </a:endParaRPr>
            </a:p>
            <a:p>
              <a:pPr>
                <a:spcBef>
                  <a:spcPts val="999"/>
                </a:spcBef>
                <a:defRPr/>
              </a:pPr>
              <a:r>
                <a:rPr lang="ru-RU" sz="1600" dirty="0">
                  <a:solidFill>
                    <a:schemeClr val="bg1"/>
                  </a:solidFill>
                </a:rPr>
                <a:t>Конструктор даст +3.7</a:t>
              </a:r>
              <a:r>
                <a:rPr lang="en-US" sz="1600" dirty="0">
                  <a:solidFill>
                    <a:schemeClr val="bg1"/>
                  </a:solidFill>
                </a:rPr>
                <a:t>%</a:t>
              </a:r>
              <a:r>
                <a:rPr lang="ru-RU" sz="1600" dirty="0">
                  <a:solidFill>
                    <a:schemeClr val="bg1"/>
                  </a:solidFill>
                </a:rPr>
                <a:t>  скорости</a:t>
              </a:r>
            </a:p>
            <a:p>
              <a:pPr>
                <a:spcBef>
                  <a:spcPts val="999"/>
                </a:spcBef>
                <a:defRPr/>
              </a:pPr>
              <a:r>
                <a:rPr lang="ru-RU" sz="1600" dirty="0">
                  <a:solidFill>
                    <a:schemeClr val="bg1"/>
                  </a:solidFill>
                </a:rPr>
                <a:t>Сборка один раз даст </a:t>
              </a:r>
              <a:r>
                <a:rPr lang="en-US" sz="1600" dirty="0">
                  <a:solidFill>
                    <a:schemeClr val="bg1"/>
                  </a:solidFill>
                </a:rPr>
                <a:t>+3%</a:t>
              </a:r>
              <a:r>
                <a:rPr lang="ru-RU" sz="1600" dirty="0">
                  <a:solidFill>
                    <a:schemeClr val="bg1"/>
                  </a:solidFill>
                </a:rPr>
                <a:t> скорости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350684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22BC8BF-53C3-4ECB-8AD3-5F9F07E5B5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559" y="237891"/>
            <a:ext cx="1107004" cy="473516"/>
          </a:xfrm>
          <a:prstGeom prst="rect">
            <a:avLst/>
          </a:prstGeom>
        </p:spPr>
      </p:pic>
      <p:cxnSp>
        <p:nvCxnSpPr>
          <p:cNvPr id="14" name="Straight Connector 21">
            <a:extLst>
              <a:ext uri="{FF2B5EF4-FFF2-40B4-BE49-F238E27FC236}">
                <a16:creationId xmlns:a16="http://schemas.microsoft.com/office/drawing/2014/main" id="{C3E892FB-96D1-428C-A238-28CECB3EA5F1}"/>
              </a:ext>
            </a:extLst>
          </p:cNvPr>
          <p:cNvCxnSpPr>
            <a:cxnSpLocks/>
          </p:cNvCxnSpPr>
          <p:nvPr/>
        </p:nvCxnSpPr>
        <p:spPr>
          <a:xfrm>
            <a:off x="249559" y="265734"/>
            <a:ext cx="3817500" cy="0"/>
          </a:xfrm>
          <a:prstGeom prst="line">
            <a:avLst/>
          </a:prstGeom>
          <a:ln w="76200">
            <a:solidFill>
              <a:srgbClr val="713A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E216095C-28A2-405F-8823-0EEF81542AAB}"/>
              </a:ext>
            </a:extLst>
          </p:cNvPr>
          <p:cNvSpPr txBox="1"/>
          <p:nvPr/>
        </p:nvSpPr>
        <p:spPr>
          <a:xfrm flipH="1">
            <a:off x="249554" y="349468"/>
            <a:ext cx="38964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600">
                <a:solidFill>
                  <a:schemeClr val="tx2"/>
                </a:solidFill>
                <a:latin typeface="+mj-lt"/>
                <a:cs typeface="Poppins SemiBold" panose="00000700000000000000" pitchFamily="50" charset="0"/>
              </a:defRPr>
            </a:lvl1pPr>
          </a:lstStyle>
          <a:p>
            <a:r>
              <a:rPr lang="ru-RU" b="1" dirty="0"/>
              <a:t>Соединяем стулья</a:t>
            </a:r>
            <a:endParaRPr lang="en-ID" sz="3200" b="1" dirty="0">
              <a:solidFill>
                <a:schemeClr val="accent3"/>
              </a:solidFill>
            </a:endParaRPr>
          </a:p>
        </p:txBody>
      </p:sp>
      <p:graphicFrame>
        <p:nvGraphicFramePr>
          <p:cNvPr id="8" name="Диаграмма 7">
            <a:extLst>
              <a:ext uri="{FF2B5EF4-FFF2-40B4-BE49-F238E27FC236}">
                <a16:creationId xmlns:a16="http://schemas.microsoft.com/office/drawing/2014/main" id="{CED65F22-6366-4689-AA69-1AED4C1769B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81831226"/>
              </p:ext>
            </p:extLst>
          </p:nvPr>
        </p:nvGraphicFramePr>
        <p:xfrm>
          <a:off x="-166081" y="1107376"/>
          <a:ext cx="423314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8" name="Диаграмма 17">
            <a:extLst>
              <a:ext uri="{FF2B5EF4-FFF2-40B4-BE49-F238E27FC236}">
                <a16:creationId xmlns:a16="http://schemas.microsoft.com/office/drawing/2014/main" id="{BE033BA4-203A-4858-A49B-ACFC0C84767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4889627"/>
              </p:ext>
            </p:extLst>
          </p:nvPr>
        </p:nvGraphicFramePr>
        <p:xfrm>
          <a:off x="4067059" y="1107376"/>
          <a:ext cx="423314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E4D696F3-F41C-4948-A164-0606B9AEB51C}"/>
              </a:ext>
            </a:extLst>
          </p:cNvPr>
          <p:cNvGrpSpPr/>
          <p:nvPr/>
        </p:nvGrpSpPr>
        <p:grpSpPr>
          <a:xfrm>
            <a:off x="8711794" y="1835859"/>
            <a:ext cx="3480206" cy="3961699"/>
            <a:chOff x="9023521" y="474648"/>
            <a:chExt cx="2759769" cy="3515461"/>
          </a:xfrm>
        </p:grpSpPr>
        <p:sp>
          <p:nvSpPr>
            <p:cNvPr id="23" name="Rectangle: Rounded Corners 59">
              <a:extLst>
                <a:ext uri="{FF2B5EF4-FFF2-40B4-BE49-F238E27FC236}">
                  <a16:creationId xmlns:a16="http://schemas.microsoft.com/office/drawing/2014/main" id="{85BDE4DB-7962-47B1-BD39-4C113CE3C261}"/>
                </a:ext>
              </a:extLst>
            </p:cNvPr>
            <p:cNvSpPr/>
            <p:nvPr/>
          </p:nvSpPr>
          <p:spPr>
            <a:xfrm>
              <a:off x="9023521" y="474648"/>
              <a:ext cx="2759769" cy="3515461"/>
            </a:xfrm>
            <a:prstGeom prst="roundRect">
              <a:avLst>
                <a:gd name="adj" fmla="val 10467"/>
              </a:avLst>
            </a:prstGeom>
            <a:solidFill>
              <a:srgbClr val="0D0D0D"/>
            </a:solidFill>
            <a:ln>
              <a:solidFill>
                <a:schemeClr val="accent3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72FFA75-F725-46A9-8377-96972B445073}"/>
                </a:ext>
              </a:extLst>
            </p:cNvPr>
            <p:cNvSpPr txBox="1"/>
            <p:nvPr/>
          </p:nvSpPr>
          <p:spPr>
            <a:xfrm flipH="1">
              <a:off x="9044303" y="474648"/>
              <a:ext cx="2614296" cy="23609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lnSpc>
                  <a:spcPct val="150000"/>
                </a:lnSpc>
                <a:defRPr sz="1200" b="0" i="0">
                  <a:solidFill>
                    <a:schemeClr val="bg1">
                      <a:lumMod val="50000"/>
                    </a:schemeClr>
                  </a:solidFill>
                  <a:effectLst/>
                  <a:ea typeface="Open Sans" pitchFamily="2" charset="0"/>
                  <a:cs typeface="Open Sans" pitchFamily="2" charset="0"/>
                </a:defRPr>
              </a:lvl1pPr>
            </a:lstStyle>
            <a:p>
              <a:pPr marL="0" lvl="0" indent="0" algn="l">
                <a:spcBef>
                  <a:spcPts val="999"/>
                </a:spcBef>
                <a:spcAft>
                  <a:spcPts val="0"/>
                </a:spcAft>
                <a:buNone/>
                <a:defRPr/>
              </a:pPr>
              <a:r>
                <a:rPr lang="ru-RU" sz="1600" b="1" dirty="0">
                  <a:solidFill>
                    <a:schemeClr val="bg1"/>
                  </a:solidFill>
                </a:rPr>
                <a:t>Общее время</a:t>
              </a:r>
              <a:r>
                <a:rPr lang="en-US" sz="1600" b="1" dirty="0">
                  <a:solidFill>
                    <a:schemeClr val="bg1"/>
                  </a:solidFill>
                </a:rPr>
                <a:t>:</a:t>
              </a:r>
            </a:p>
            <a:p>
              <a:pPr marL="0" lvl="0" indent="0" algn="l">
                <a:spcBef>
                  <a:spcPts val="999"/>
                </a:spcBef>
                <a:spcAft>
                  <a:spcPts val="0"/>
                </a:spcAft>
                <a:buNone/>
                <a:defRPr/>
              </a:pPr>
              <a:r>
                <a:rPr lang="en-US" sz="1600" dirty="0" err="1">
                  <a:solidFill>
                    <a:schemeClr val="bg1"/>
                  </a:solidFill>
                </a:rPr>
                <a:t>ctor</a:t>
              </a:r>
              <a:r>
                <a:rPr lang="en-US" sz="1600" dirty="0">
                  <a:solidFill>
                    <a:schemeClr val="bg1"/>
                  </a:solidFill>
                </a:rPr>
                <a:t> if’</a:t>
              </a:r>
              <a:r>
                <a:rPr lang="ru-RU" sz="1600" dirty="0">
                  <a:solidFill>
                    <a:schemeClr val="bg1"/>
                  </a:solidFill>
                </a:rPr>
                <a:t>ы</a:t>
              </a:r>
              <a:r>
                <a:rPr lang="en-US" sz="1600" dirty="0">
                  <a:solidFill>
                    <a:schemeClr val="bg1"/>
                  </a:solidFill>
                </a:rPr>
                <a:t>: 427</a:t>
              </a:r>
              <a:r>
                <a:rPr lang="ru-RU" sz="1600" dirty="0">
                  <a:solidFill>
                    <a:schemeClr val="bg1"/>
                  </a:solidFill>
                </a:rPr>
                <a:t>,</a:t>
              </a:r>
              <a:r>
                <a:rPr lang="en-US" sz="1600" dirty="0">
                  <a:solidFill>
                    <a:schemeClr val="bg1"/>
                  </a:solidFill>
                </a:rPr>
                <a:t>696</a:t>
              </a:r>
              <a:r>
                <a:rPr lang="ru-RU" sz="1600" dirty="0">
                  <a:solidFill>
                    <a:schemeClr val="bg1"/>
                  </a:solidFill>
                </a:rPr>
                <a:t> </a:t>
              </a:r>
              <a:r>
                <a:rPr lang="ru-RU" sz="1600" dirty="0" err="1">
                  <a:solidFill>
                    <a:schemeClr val="bg1"/>
                  </a:solidFill>
                </a:rPr>
                <a:t>мс</a:t>
              </a:r>
              <a:endParaRPr lang="en-US" sz="1600" dirty="0">
                <a:solidFill>
                  <a:schemeClr val="bg1"/>
                </a:solidFill>
              </a:endParaRPr>
            </a:p>
            <a:p>
              <a:pPr marL="0" lvl="0" indent="0" algn="l">
                <a:spcBef>
                  <a:spcPts val="999"/>
                </a:spcBef>
                <a:spcAft>
                  <a:spcPts val="0"/>
                </a:spcAft>
                <a:buNone/>
                <a:defRPr/>
              </a:pPr>
              <a:r>
                <a:rPr lang="en-US" sz="1600" dirty="0">
                  <a:solidFill>
                    <a:schemeClr val="bg1"/>
                  </a:solidFill>
                </a:rPr>
                <a:t>base: 1318,03</a:t>
              </a:r>
              <a:r>
                <a:rPr lang="ru-RU" sz="1600" dirty="0">
                  <a:solidFill>
                    <a:schemeClr val="bg1"/>
                  </a:solidFill>
                </a:rPr>
                <a:t> </a:t>
              </a:r>
              <a:r>
                <a:rPr lang="ru-RU" sz="1600" dirty="0" err="1">
                  <a:solidFill>
                    <a:schemeClr val="bg1"/>
                  </a:solidFill>
                </a:rPr>
                <a:t>мс</a:t>
              </a:r>
              <a:endParaRPr lang="en-US" sz="1600" dirty="0">
                <a:solidFill>
                  <a:schemeClr val="bg1"/>
                </a:solidFill>
              </a:endParaRPr>
            </a:p>
            <a:p>
              <a:pPr marL="0" lvl="0" indent="0" algn="l">
                <a:spcBef>
                  <a:spcPts val="999"/>
                </a:spcBef>
                <a:spcAft>
                  <a:spcPts val="0"/>
                </a:spcAft>
                <a:buNone/>
                <a:defRPr/>
              </a:pPr>
              <a:r>
                <a:rPr lang="ru-RU" sz="1600" b="1" dirty="0">
                  <a:solidFill>
                    <a:schemeClr val="bg1"/>
                  </a:solidFill>
                </a:rPr>
                <a:t>Одной операции</a:t>
              </a:r>
              <a:r>
                <a:rPr lang="en-US" sz="1600" b="1" dirty="0">
                  <a:solidFill>
                    <a:schemeClr val="bg1"/>
                  </a:solidFill>
                </a:rPr>
                <a:t>:</a:t>
              </a:r>
            </a:p>
            <a:p>
              <a:pPr>
                <a:spcBef>
                  <a:spcPts val="999"/>
                </a:spcBef>
                <a:defRPr/>
              </a:pPr>
              <a:r>
                <a:rPr lang="en-US" sz="1600" dirty="0" err="1">
                  <a:solidFill>
                    <a:schemeClr val="bg1"/>
                  </a:solidFill>
                </a:rPr>
                <a:t>ctor</a:t>
              </a:r>
              <a:r>
                <a:rPr lang="en-US" sz="1600" dirty="0">
                  <a:solidFill>
                    <a:schemeClr val="bg1"/>
                  </a:solidFill>
                </a:rPr>
                <a:t> if’</a:t>
              </a:r>
              <a:r>
                <a:rPr lang="ru-RU" sz="1600" dirty="0">
                  <a:solidFill>
                    <a:schemeClr val="bg1"/>
                  </a:solidFill>
                </a:rPr>
                <a:t>ы</a:t>
              </a:r>
              <a:r>
                <a:rPr lang="en-US" sz="1600" dirty="0">
                  <a:solidFill>
                    <a:schemeClr val="bg1"/>
                  </a:solidFill>
                </a:rPr>
                <a:t>: 0,855393 </a:t>
              </a:r>
              <a:r>
                <a:rPr lang="ru-RU" sz="1600" dirty="0" err="1">
                  <a:solidFill>
                    <a:schemeClr val="bg1"/>
                  </a:solidFill>
                </a:rPr>
                <a:t>мс</a:t>
              </a:r>
              <a:endParaRPr lang="ru-RU" sz="1600" dirty="0">
                <a:solidFill>
                  <a:schemeClr val="bg1"/>
                </a:solidFill>
              </a:endParaRPr>
            </a:p>
            <a:p>
              <a:pPr>
                <a:spcBef>
                  <a:spcPts val="999"/>
                </a:spcBef>
                <a:defRPr/>
              </a:pPr>
              <a:r>
                <a:rPr lang="en-US" sz="1600" dirty="0">
                  <a:solidFill>
                    <a:schemeClr val="bg1"/>
                  </a:solidFill>
                </a:rPr>
                <a:t>base: 2,63606 </a:t>
              </a:r>
              <a:r>
                <a:rPr lang="ru-RU" sz="1600" dirty="0" err="1">
                  <a:solidFill>
                    <a:schemeClr val="bg1"/>
                  </a:solidFill>
                </a:rPr>
                <a:t>мс</a:t>
              </a:r>
              <a:endParaRPr lang="en-US" sz="1600" dirty="0">
                <a:solidFill>
                  <a:schemeClr val="bg1"/>
                </a:solidFill>
              </a:endParaRPr>
            </a:p>
            <a:p>
              <a:pPr>
                <a:spcBef>
                  <a:spcPts val="999"/>
                </a:spcBef>
                <a:defRPr/>
              </a:pPr>
              <a:r>
                <a:rPr lang="ru-RU" sz="1600" dirty="0">
                  <a:solidFill>
                    <a:schemeClr val="bg1"/>
                  </a:solidFill>
                </a:rPr>
                <a:t>Рост скорости выполнения в 3,081 раза!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711792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9369B10-233C-4AEA-A5BB-138431A886E6}"/>
              </a:ext>
            </a:extLst>
          </p:cNvPr>
          <p:cNvSpPr txBox="1"/>
          <p:nvPr/>
        </p:nvSpPr>
        <p:spPr>
          <a:xfrm flipH="1">
            <a:off x="7110191" y="1625892"/>
            <a:ext cx="414835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800" b="1">
                <a:solidFill>
                  <a:schemeClr val="tx2"/>
                </a:solidFill>
                <a:latin typeface="+mj-lt"/>
                <a:cs typeface="Poppins SemiBold" panose="00000700000000000000" pitchFamily="50" charset="0"/>
              </a:defRPr>
            </a:lvl1pPr>
          </a:lstStyle>
          <a:p>
            <a:r>
              <a:rPr lang="en-ID"/>
              <a:t>Revolutionizing Industries and Beyond</a:t>
            </a:r>
            <a:endParaRPr lang="en-ID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6254C5B-842B-44EB-8590-8D762F1F50F1}"/>
              </a:ext>
            </a:extLst>
          </p:cNvPr>
          <p:cNvSpPr txBox="1"/>
          <p:nvPr/>
        </p:nvSpPr>
        <p:spPr>
          <a:xfrm flipH="1">
            <a:off x="7110191" y="3368608"/>
            <a:ext cx="4148353" cy="11708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150000"/>
              </a:lnSpc>
              <a:defRPr sz="1200" b="0" i="0">
                <a:solidFill>
                  <a:schemeClr val="bg1">
                    <a:lumMod val="65000"/>
                  </a:schemeClr>
                </a:solidFill>
                <a:effectLst/>
                <a:ea typeface="Open Sans" pitchFamily="2" charset="0"/>
                <a:cs typeface="Open Sans" pitchFamily="2" charset="0"/>
              </a:defRPr>
            </a:lvl1pPr>
          </a:lstStyle>
          <a:p>
            <a:r>
              <a:rPr lang="en-ID">
                <a:solidFill>
                  <a:schemeClr val="bg1">
                    <a:lumMod val="95000"/>
                  </a:schemeClr>
                </a:solidFill>
              </a:rPr>
              <a:t>Lorem ipsum dolor sit amet consectetur adipiscing elit se do eiusmod tempor incididunt ut labore non dolore magna aliqua vivia enim adminim veniamquis nostrud exercitation magna tortor consectetur.</a:t>
            </a:r>
            <a:endParaRPr lang="en-ID" dirty="0">
              <a:solidFill>
                <a:schemeClr val="bg1">
                  <a:lumMod val="95000"/>
                </a:schemeClr>
              </a:solidFill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5698314-806E-4845-8126-9769B3B3E95E}"/>
              </a:ext>
            </a:extLst>
          </p:cNvPr>
          <p:cNvGrpSpPr/>
          <p:nvPr/>
        </p:nvGrpSpPr>
        <p:grpSpPr>
          <a:xfrm flipH="1">
            <a:off x="7204324" y="3005782"/>
            <a:ext cx="1202763" cy="76252"/>
            <a:chOff x="7248855" y="1067087"/>
            <a:chExt cx="1202763" cy="76252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24B1D5FD-909E-4F47-B8CA-96798093581C}"/>
                </a:ext>
              </a:extLst>
            </p:cNvPr>
            <p:cNvCxnSpPr>
              <a:cxnSpLocks/>
              <a:endCxn id="20" idx="1"/>
            </p:cNvCxnSpPr>
            <p:nvPr/>
          </p:nvCxnSpPr>
          <p:spPr>
            <a:xfrm>
              <a:off x="7248855" y="1105213"/>
              <a:ext cx="595773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450CA1E9-4208-43DB-89E6-4DEEC337241E}"/>
                </a:ext>
              </a:extLst>
            </p:cNvPr>
            <p:cNvSpPr/>
            <p:nvPr/>
          </p:nvSpPr>
          <p:spPr>
            <a:xfrm>
              <a:off x="7844628" y="1067087"/>
              <a:ext cx="606990" cy="76252"/>
            </a:xfrm>
            <a:prstGeom prst="roundRect">
              <a:avLst/>
            </a:prstGeom>
            <a:gradFill flip="none" rotWithShape="1">
              <a:gsLst>
                <a:gs pos="0">
                  <a:schemeClr val="accent3">
                    <a:shade val="30000"/>
                    <a:satMod val="115000"/>
                  </a:schemeClr>
                </a:gs>
                <a:gs pos="50000">
                  <a:schemeClr val="accent3">
                    <a:shade val="67500"/>
                    <a:satMod val="115000"/>
                  </a:schemeClr>
                </a:gs>
                <a:gs pos="100000">
                  <a:schemeClr val="accent3"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AB017E1-B30B-4488-A84F-391D8EE87CED}"/>
              </a:ext>
            </a:extLst>
          </p:cNvPr>
          <p:cNvGrpSpPr/>
          <p:nvPr/>
        </p:nvGrpSpPr>
        <p:grpSpPr>
          <a:xfrm>
            <a:off x="7110195" y="4924331"/>
            <a:ext cx="1433100" cy="307777"/>
            <a:chOff x="7187152" y="5288799"/>
            <a:chExt cx="1433100" cy="307777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337E365-1116-4C9A-B653-AFEF15AA2B27}"/>
                </a:ext>
              </a:extLst>
            </p:cNvPr>
            <p:cNvSpPr txBox="1"/>
            <p:nvPr/>
          </p:nvSpPr>
          <p:spPr>
            <a:xfrm flipH="1">
              <a:off x="7187152" y="5288799"/>
              <a:ext cx="134172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3600">
                  <a:solidFill>
                    <a:schemeClr val="bg2"/>
                  </a:solidFill>
                  <a:latin typeface="+mj-lt"/>
                  <a:cs typeface="Poppins SemiBold" panose="00000700000000000000" pitchFamily="50" charset="0"/>
                </a:defRPr>
              </a:lvl1pPr>
            </a:lstStyle>
            <a:p>
              <a:r>
                <a:rPr lang="en-US" sz="1400" b="1">
                  <a:solidFill>
                    <a:schemeClr val="tx2"/>
                  </a:solidFill>
                  <a:latin typeface="Plus Jakarta Sans SemiBold" pitchFamily="2" charset="0"/>
                  <a:cs typeface="Plus Jakarta Sans SemiBold" pitchFamily="2" charset="0"/>
                </a:rPr>
                <a:t>Read More</a:t>
              </a:r>
              <a:endParaRPr lang="en-ID" sz="1400" b="1" dirty="0">
                <a:solidFill>
                  <a:schemeClr val="tx2"/>
                </a:solidFill>
                <a:latin typeface="Plus Jakarta Sans SemiBold" pitchFamily="2" charset="0"/>
                <a:cs typeface="Plus Jakarta Sans SemiBold" pitchFamily="2" charset="0"/>
              </a:endParaRPr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CDCC3FC9-1F8A-46A6-979F-B232F7076C7D}"/>
                </a:ext>
              </a:extLst>
            </p:cNvPr>
            <p:cNvGrpSpPr/>
            <p:nvPr/>
          </p:nvGrpSpPr>
          <p:grpSpPr>
            <a:xfrm>
              <a:off x="8377364" y="5321243"/>
              <a:ext cx="242888" cy="242888"/>
              <a:chOff x="2251120" y="5024139"/>
              <a:chExt cx="242888" cy="242888"/>
            </a:xfrm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423ED9CD-D454-446C-93AD-B10B5F90BD24}"/>
                  </a:ext>
                </a:extLst>
              </p:cNvPr>
              <p:cNvSpPr/>
              <p:nvPr/>
            </p:nvSpPr>
            <p:spPr>
              <a:xfrm>
                <a:off x="2251120" y="5024139"/>
                <a:ext cx="242888" cy="24288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shade val="30000"/>
                      <a:satMod val="115000"/>
                    </a:schemeClr>
                  </a:gs>
                  <a:gs pos="50000">
                    <a:schemeClr val="accent3">
                      <a:shade val="67500"/>
                      <a:satMod val="115000"/>
                    </a:schemeClr>
                  </a:gs>
                  <a:gs pos="100000">
                    <a:schemeClr val="accent3">
                      <a:shade val="100000"/>
                      <a:satMod val="115000"/>
                    </a:scheme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pic>
            <p:nvPicPr>
              <p:cNvPr id="28" name="Graphic 27">
                <a:extLst>
                  <a:ext uri="{FF2B5EF4-FFF2-40B4-BE49-F238E27FC236}">
                    <a16:creationId xmlns:a16="http://schemas.microsoft.com/office/drawing/2014/main" id="{30A6E092-6841-4164-8C8C-09FAF5F28E8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277406" y="5050425"/>
                <a:ext cx="190316" cy="190316"/>
              </a:xfrm>
              <a:prstGeom prst="rect">
                <a:avLst/>
              </a:prstGeom>
            </p:spPr>
          </p:pic>
        </p:grpSp>
      </p:grp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BB51B36-A0C9-FC05-0A94-0ED0610B9AA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EC0CA3CE-35E9-4CDB-DA04-DA2B8C3BEAB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2461047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76B1E600-F6DD-0385-0D72-9FA057B4C8A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0218FAD-4AE7-4CD9-81E9-BA53CEAA4A27}"/>
              </a:ext>
            </a:extLst>
          </p:cNvPr>
          <p:cNvSpPr txBox="1"/>
          <p:nvPr/>
        </p:nvSpPr>
        <p:spPr>
          <a:xfrm flipH="1">
            <a:off x="1105453" y="3565763"/>
            <a:ext cx="4209495" cy="6168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150000"/>
              </a:lnSpc>
              <a:defRPr sz="1200" b="0" i="0">
                <a:solidFill>
                  <a:schemeClr val="bg1">
                    <a:lumMod val="65000"/>
                  </a:schemeClr>
                </a:solidFill>
                <a:effectLst/>
                <a:ea typeface="Open Sans" pitchFamily="2" charset="0"/>
                <a:cs typeface="Open Sans" pitchFamily="2" charset="0"/>
              </a:defRPr>
            </a:lvl1pPr>
          </a:lstStyle>
          <a:p>
            <a:r>
              <a:rPr lang="en-ID">
                <a:solidFill>
                  <a:schemeClr val="bg1">
                    <a:lumMod val="95000"/>
                  </a:schemeClr>
                </a:solidFill>
              </a:rPr>
              <a:t>Lorem ipsum dolor sit amet consectetur adipis ing tortor sed do eiusmod tempor incididunt.</a:t>
            </a:r>
            <a:endParaRPr lang="en-ID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3882FB1-C757-4133-89F5-00E5D5826D9D}"/>
              </a:ext>
            </a:extLst>
          </p:cNvPr>
          <p:cNvSpPr txBox="1"/>
          <p:nvPr/>
        </p:nvSpPr>
        <p:spPr>
          <a:xfrm flipH="1">
            <a:off x="1105452" y="3169153"/>
            <a:ext cx="17659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b="1">
                <a:solidFill>
                  <a:schemeClr val="tx2"/>
                </a:solidFill>
                <a:latin typeface="+mj-lt"/>
                <a:cs typeface="Poppins" panose="00000500000000000000" pitchFamily="50" charset="0"/>
              </a:defRPr>
            </a:lvl1pPr>
          </a:lstStyle>
          <a:p>
            <a:r>
              <a:rPr lang="en-US"/>
              <a:t>Your Title Here</a:t>
            </a:r>
            <a:endParaRPr lang="en-ID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75900D-159F-4598-9266-A4032CB340D7}"/>
              </a:ext>
            </a:extLst>
          </p:cNvPr>
          <p:cNvSpPr txBox="1"/>
          <p:nvPr/>
        </p:nvSpPr>
        <p:spPr>
          <a:xfrm flipH="1">
            <a:off x="1105449" y="1345476"/>
            <a:ext cx="42095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800" b="1">
                <a:solidFill>
                  <a:schemeClr val="tx2"/>
                </a:solidFill>
                <a:latin typeface="+mj-lt"/>
                <a:cs typeface="Poppins SemiBold" panose="00000700000000000000" pitchFamily="50" charset="0"/>
              </a:defRPr>
            </a:lvl1pPr>
          </a:lstStyle>
          <a:p>
            <a:r>
              <a:rPr lang="en-US" sz="3200"/>
              <a:t>Exploring the Future Technology </a:t>
            </a:r>
            <a:endParaRPr lang="en-ID" sz="32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67D2F48-7F32-4A23-B43D-0A8AEA9D59F7}"/>
              </a:ext>
            </a:extLst>
          </p:cNvPr>
          <p:cNvSpPr txBox="1"/>
          <p:nvPr/>
        </p:nvSpPr>
        <p:spPr>
          <a:xfrm flipH="1">
            <a:off x="1105456" y="4895689"/>
            <a:ext cx="4209492" cy="6168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150000"/>
              </a:lnSpc>
              <a:defRPr sz="1200" b="0" i="0">
                <a:solidFill>
                  <a:schemeClr val="bg1">
                    <a:lumMod val="65000"/>
                  </a:schemeClr>
                </a:solidFill>
                <a:effectLst/>
                <a:ea typeface="Open Sans" pitchFamily="2" charset="0"/>
                <a:cs typeface="Open Sans" pitchFamily="2" charset="0"/>
              </a:defRPr>
            </a:lvl1pPr>
          </a:lstStyle>
          <a:p>
            <a:r>
              <a:rPr lang="en-ID">
                <a:solidFill>
                  <a:schemeClr val="bg1">
                    <a:lumMod val="95000"/>
                  </a:schemeClr>
                </a:solidFill>
              </a:rPr>
              <a:t>Lorem ipsum dolor sit amet consectetur adipis ing tortor sed do eiusmod tempor incididunt.</a:t>
            </a:r>
            <a:endParaRPr lang="en-ID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C211BE1-7FCB-471B-BF4C-6B8EC671A6BC}"/>
              </a:ext>
            </a:extLst>
          </p:cNvPr>
          <p:cNvSpPr txBox="1"/>
          <p:nvPr/>
        </p:nvSpPr>
        <p:spPr>
          <a:xfrm flipH="1">
            <a:off x="1105452" y="4499079"/>
            <a:ext cx="17659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b="1">
                <a:solidFill>
                  <a:schemeClr val="tx2"/>
                </a:solidFill>
                <a:latin typeface="+mj-lt"/>
                <a:cs typeface="Poppins" panose="00000500000000000000" pitchFamily="50" charset="0"/>
              </a:defRPr>
            </a:lvl1pPr>
          </a:lstStyle>
          <a:p>
            <a:r>
              <a:rPr lang="en-US"/>
              <a:t>Your Title Here</a:t>
            </a:r>
            <a:endParaRPr lang="en-ID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C244A97-E58F-4974-9FF2-DAE42AFD6536}"/>
              </a:ext>
            </a:extLst>
          </p:cNvPr>
          <p:cNvGrpSpPr/>
          <p:nvPr/>
        </p:nvGrpSpPr>
        <p:grpSpPr>
          <a:xfrm flipH="1">
            <a:off x="1210577" y="2623197"/>
            <a:ext cx="1202763" cy="76252"/>
            <a:chOff x="7248855" y="1067087"/>
            <a:chExt cx="1202763" cy="76252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10AA3D7-E6AE-4E0D-ACC6-0BB9B24CBF37}"/>
                </a:ext>
              </a:extLst>
            </p:cNvPr>
            <p:cNvCxnSpPr>
              <a:cxnSpLocks/>
              <a:endCxn id="26" idx="1"/>
            </p:cNvCxnSpPr>
            <p:nvPr/>
          </p:nvCxnSpPr>
          <p:spPr>
            <a:xfrm>
              <a:off x="7248855" y="1105213"/>
              <a:ext cx="595773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5EC5EC71-8790-427B-8AEB-95E2FC5C7361}"/>
                </a:ext>
              </a:extLst>
            </p:cNvPr>
            <p:cNvSpPr/>
            <p:nvPr/>
          </p:nvSpPr>
          <p:spPr>
            <a:xfrm>
              <a:off x="7844628" y="1067087"/>
              <a:ext cx="606990" cy="76252"/>
            </a:xfrm>
            <a:prstGeom prst="roundRect">
              <a:avLst/>
            </a:prstGeom>
            <a:gradFill flip="none" rotWithShape="1">
              <a:gsLst>
                <a:gs pos="0">
                  <a:schemeClr val="accent3">
                    <a:shade val="30000"/>
                    <a:satMod val="115000"/>
                  </a:schemeClr>
                </a:gs>
                <a:gs pos="50000">
                  <a:schemeClr val="accent3">
                    <a:shade val="67500"/>
                    <a:satMod val="115000"/>
                  </a:schemeClr>
                </a:gs>
                <a:gs pos="100000">
                  <a:schemeClr val="accent3"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sp>
        <p:nvSpPr>
          <p:cNvPr id="31" name="Oval 30">
            <a:extLst>
              <a:ext uri="{FF2B5EF4-FFF2-40B4-BE49-F238E27FC236}">
                <a16:creationId xmlns:a16="http://schemas.microsoft.com/office/drawing/2014/main" id="{6E8C5726-BC2F-4A3C-A18C-6B43E9ED62B8}"/>
              </a:ext>
            </a:extLst>
          </p:cNvPr>
          <p:cNvSpPr/>
          <p:nvPr/>
        </p:nvSpPr>
        <p:spPr>
          <a:xfrm>
            <a:off x="6264087" y="1136415"/>
            <a:ext cx="2079814" cy="2079814"/>
          </a:xfrm>
          <a:prstGeom prst="ellipse">
            <a:avLst/>
          </a:prstGeom>
          <a:solidFill>
            <a:srgbClr val="0D0D0D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F7B53B4-60AA-CEEF-4533-44ACB347B5A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7197482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: Top Corners Rounded 22">
            <a:extLst>
              <a:ext uri="{FF2B5EF4-FFF2-40B4-BE49-F238E27FC236}">
                <a16:creationId xmlns:a16="http://schemas.microsoft.com/office/drawing/2014/main" id="{194B9014-AF50-4AF9-A8C4-3446D9DA69A0}"/>
              </a:ext>
            </a:extLst>
          </p:cNvPr>
          <p:cNvSpPr/>
          <p:nvPr/>
        </p:nvSpPr>
        <p:spPr>
          <a:xfrm>
            <a:off x="1301952" y="786001"/>
            <a:ext cx="4794048" cy="6041519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2">
              <a:lumMod val="50000"/>
              <a:lumOff val="50000"/>
              <a:alpha val="5000"/>
            </a:schemeClr>
          </a:solidFill>
          <a:ln>
            <a:solidFill>
              <a:schemeClr val="accent3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BAF632-D2B8-4D30-B760-C3A0B8F97B8B}"/>
              </a:ext>
            </a:extLst>
          </p:cNvPr>
          <p:cNvSpPr txBox="1"/>
          <p:nvPr/>
        </p:nvSpPr>
        <p:spPr>
          <a:xfrm flipH="1">
            <a:off x="7171008" y="3289540"/>
            <a:ext cx="4106591" cy="11708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150000"/>
              </a:lnSpc>
              <a:defRPr sz="1200" b="0" i="0">
                <a:solidFill>
                  <a:schemeClr val="bg1">
                    <a:lumMod val="65000"/>
                  </a:schemeClr>
                </a:solidFill>
                <a:effectLst/>
                <a:ea typeface="Open Sans" pitchFamily="2" charset="0"/>
                <a:cs typeface="Open Sans" pitchFamily="2" charset="0"/>
              </a:defRPr>
            </a:lvl1pPr>
          </a:lstStyle>
          <a:p>
            <a:r>
              <a:rPr lang="en-ID">
                <a:solidFill>
                  <a:schemeClr val="bg1">
                    <a:lumMod val="95000"/>
                  </a:schemeClr>
                </a:solidFill>
              </a:rPr>
              <a:t>Lorem ipsum dolor sit amet consectetur adipiscing elit se do eiusmod tempor incididunt ut labore non dolore magna aliqua vivia enim adminim veniamquis nostrud exercitation magna tortor consectetur.</a:t>
            </a:r>
            <a:endParaRPr lang="en-ID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B421D3-0204-4B8B-A491-C346C663BCF2}"/>
              </a:ext>
            </a:extLst>
          </p:cNvPr>
          <p:cNvSpPr txBox="1"/>
          <p:nvPr/>
        </p:nvSpPr>
        <p:spPr>
          <a:xfrm flipH="1">
            <a:off x="7171007" y="1420704"/>
            <a:ext cx="41065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800" b="1">
                <a:solidFill>
                  <a:schemeClr val="tx2"/>
                </a:solidFill>
                <a:latin typeface="+mj-lt"/>
                <a:cs typeface="Poppins SemiBold" panose="00000700000000000000" pitchFamily="50" charset="0"/>
              </a:defRPr>
            </a:lvl1pPr>
          </a:lstStyle>
          <a:p>
            <a:r>
              <a:rPr lang="en-ID" sz="3600"/>
              <a:t>Demystifying Technology</a:t>
            </a:r>
            <a:endParaRPr lang="en-ID" sz="3600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07BC3D9-FD75-4943-B49D-1A091B58E6B7}"/>
              </a:ext>
            </a:extLst>
          </p:cNvPr>
          <p:cNvGrpSpPr/>
          <p:nvPr/>
        </p:nvGrpSpPr>
        <p:grpSpPr>
          <a:xfrm flipH="1">
            <a:off x="7268808" y="2918620"/>
            <a:ext cx="1202763" cy="76252"/>
            <a:chOff x="7248855" y="1067087"/>
            <a:chExt cx="1202763" cy="76252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C3DB104C-5FFA-4AC1-A5CB-B90785184759}"/>
                </a:ext>
              </a:extLst>
            </p:cNvPr>
            <p:cNvCxnSpPr>
              <a:cxnSpLocks/>
              <a:endCxn id="20" idx="1"/>
            </p:cNvCxnSpPr>
            <p:nvPr/>
          </p:nvCxnSpPr>
          <p:spPr>
            <a:xfrm>
              <a:off x="7248855" y="1105213"/>
              <a:ext cx="595773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23B9FD5E-9F47-4A68-A569-F91F78EADF28}"/>
                </a:ext>
              </a:extLst>
            </p:cNvPr>
            <p:cNvSpPr/>
            <p:nvPr/>
          </p:nvSpPr>
          <p:spPr>
            <a:xfrm>
              <a:off x="7844628" y="1067087"/>
              <a:ext cx="606990" cy="76252"/>
            </a:xfrm>
            <a:prstGeom prst="roundRect">
              <a:avLst/>
            </a:prstGeom>
            <a:gradFill flip="none" rotWithShape="1">
              <a:gsLst>
                <a:gs pos="0">
                  <a:schemeClr val="accent3">
                    <a:shade val="30000"/>
                    <a:satMod val="115000"/>
                  </a:schemeClr>
                </a:gs>
                <a:gs pos="50000">
                  <a:schemeClr val="accent3">
                    <a:shade val="67500"/>
                    <a:satMod val="115000"/>
                  </a:schemeClr>
                </a:gs>
                <a:gs pos="100000">
                  <a:schemeClr val="accent3"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00DFDB84-B0E2-BDA5-C768-121293D82A80}"/>
              </a:ext>
            </a:extLst>
          </p:cNvPr>
          <p:cNvSpPr txBox="1"/>
          <p:nvPr/>
        </p:nvSpPr>
        <p:spPr>
          <a:xfrm flipH="1">
            <a:off x="7171008" y="4543463"/>
            <a:ext cx="4106591" cy="893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150000"/>
              </a:lnSpc>
              <a:defRPr sz="1200" b="0" i="0">
                <a:solidFill>
                  <a:schemeClr val="bg1">
                    <a:lumMod val="65000"/>
                  </a:schemeClr>
                </a:solidFill>
                <a:effectLst/>
                <a:ea typeface="Open Sans" pitchFamily="2" charset="0"/>
                <a:cs typeface="Open Sans" pitchFamily="2" charset="0"/>
              </a:defRPr>
            </a:lvl1pPr>
          </a:lstStyle>
          <a:p>
            <a:r>
              <a:rPr lang="en-ID">
                <a:solidFill>
                  <a:schemeClr val="bg1">
                    <a:lumMod val="95000"/>
                  </a:schemeClr>
                </a:solidFill>
              </a:rPr>
              <a:t>Lorem ipsum dolor sit amet consectetur adipiscing elit se do eiusmod tempor incididunt ut labore non dolore magna aliqua vivia enim adminim.</a:t>
            </a:r>
            <a:endParaRPr lang="en-ID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19D60B2E-523A-F8C8-5F70-B04F9713DE2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9041191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1659D55-F5B3-427F-8748-C3FFCE8DF1CF}"/>
              </a:ext>
            </a:extLst>
          </p:cNvPr>
          <p:cNvSpPr txBox="1"/>
          <p:nvPr/>
        </p:nvSpPr>
        <p:spPr>
          <a:xfrm flipH="1">
            <a:off x="1384575" y="1114788"/>
            <a:ext cx="439364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800" b="1">
                <a:solidFill>
                  <a:schemeClr val="tx2"/>
                </a:solidFill>
                <a:latin typeface="+mj-lt"/>
                <a:cs typeface="Poppins SemiBold" panose="00000700000000000000" pitchFamily="50" charset="0"/>
              </a:defRPr>
            </a:lvl1pPr>
          </a:lstStyle>
          <a:p>
            <a:r>
              <a:rPr lang="en-ID" sz="3200"/>
              <a:t>Enhancing Efficiency and Productivity</a:t>
            </a:r>
            <a:endParaRPr lang="en-ID" sz="3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EAFDCA-8B4B-4C19-8AEE-7ACE24906257}"/>
              </a:ext>
            </a:extLst>
          </p:cNvPr>
          <p:cNvSpPr txBox="1"/>
          <p:nvPr/>
        </p:nvSpPr>
        <p:spPr>
          <a:xfrm flipH="1">
            <a:off x="6486350" y="1348586"/>
            <a:ext cx="4654270" cy="893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150000"/>
              </a:lnSpc>
              <a:defRPr sz="1200" b="0" i="0">
                <a:solidFill>
                  <a:schemeClr val="bg1">
                    <a:lumMod val="65000"/>
                  </a:schemeClr>
                </a:solidFill>
                <a:effectLst/>
                <a:ea typeface="Open Sans" pitchFamily="2" charset="0"/>
                <a:cs typeface="Open Sans" pitchFamily="2" charset="0"/>
              </a:defRPr>
            </a:lvl1pPr>
          </a:lstStyle>
          <a:p>
            <a:r>
              <a:rPr lang="en-ID" dirty="0">
                <a:solidFill>
                  <a:schemeClr val="bg1">
                    <a:lumMod val="95000"/>
                  </a:schemeClr>
                </a:solidFill>
              </a:rPr>
              <a:t>Lorem ipsum </a:t>
            </a:r>
            <a:r>
              <a:rPr lang="en-ID" dirty="0" err="1">
                <a:solidFill>
                  <a:schemeClr val="bg1">
                    <a:lumMod val="95000"/>
                  </a:schemeClr>
                </a:solidFill>
              </a:rPr>
              <a:t>dolor</a:t>
            </a:r>
            <a:r>
              <a:rPr lang="en-ID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ID">
                <a:solidFill>
                  <a:schemeClr val="bg1">
                    <a:lumMod val="95000"/>
                  </a:schemeClr>
                </a:solidFill>
              </a:rPr>
              <a:t>sit amet </a:t>
            </a:r>
            <a:r>
              <a:rPr lang="en-ID" dirty="0" err="1">
                <a:solidFill>
                  <a:schemeClr val="bg1">
                    <a:lumMod val="95000"/>
                  </a:schemeClr>
                </a:solidFill>
              </a:rPr>
              <a:t>consectetur</a:t>
            </a:r>
            <a:r>
              <a:rPr lang="en-ID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ID" err="1">
                <a:solidFill>
                  <a:schemeClr val="bg1">
                    <a:lumMod val="95000"/>
                  </a:schemeClr>
                </a:solidFill>
              </a:rPr>
              <a:t>adipiscing</a:t>
            </a:r>
            <a:r>
              <a:rPr lang="en-ID">
                <a:solidFill>
                  <a:schemeClr val="bg1">
                    <a:lumMod val="95000"/>
                  </a:schemeClr>
                </a:solidFill>
              </a:rPr>
              <a:t> elit </a:t>
            </a:r>
            <a:r>
              <a:rPr lang="en-ID" dirty="0" err="1">
                <a:solidFill>
                  <a:schemeClr val="bg1">
                    <a:lumMod val="95000"/>
                  </a:schemeClr>
                </a:solidFill>
              </a:rPr>
              <a:t>sed</a:t>
            </a:r>
            <a:r>
              <a:rPr lang="en-ID" dirty="0">
                <a:solidFill>
                  <a:schemeClr val="bg1">
                    <a:lumMod val="95000"/>
                  </a:schemeClr>
                </a:solidFill>
              </a:rPr>
              <a:t> do </a:t>
            </a:r>
            <a:r>
              <a:rPr lang="en-ID" dirty="0" err="1">
                <a:solidFill>
                  <a:schemeClr val="bg1">
                    <a:lumMod val="95000"/>
                  </a:schemeClr>
                </a:solidFill>
              </a:rPr>
              <a:t>eiusmod</a:t>
            </a:r>
            <a:r>
              <a:rPr lang="en-ID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ID" dirty="0" err="1">
                <a:solidFill>
                  <a:schemeClr val="bg1">
                    <a:lumMod val="95000"/>
                  </a:schemeClr>
                </a:solidFill>
              </a:rPr>
              <a:t>tempor</a:t>
            </a:r>
            <a:r>
              <a:rPr lang="en-ID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ID" dirty="0" err="1">
                <a:solidFill>
                  <a:schemeClr val="bg1">
                    <a:lumMod val="95000"/>
                  </a:schemeClr>
                </a:solidFill>
              </a:rPr>
              <a:t>incididunt</a:t>
            </a:r>
            <a:r>
              <a:rPr lang="en-ID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ID" dirty="0" err="1">
                <a:solidFill>
                  <a:schemeClr val="bg1">
                    <a:lumMod val="95000"/>
                  </a:schemeClr>
                </a:solidFill>
              </a:rPr>
              <a:t>ut</a:t>
            </a:r>
            <a:r>
              <a:rPr lang="en-ID" dirty="0">
                <a:solidFill>
                  <a:schemeClr val="bg1">
                    <a:lumMod val="95000"/>
                  </a:schemeClr>
                </a:solidFill>
              </a:rPr>
              <a:t> labore et dolore </a:t>
            </a:r>
            <a:r>
              <a:rPr lang="en-ID">
                <a:solidFill>
                  <a:schemeClr val="bg1">
                    <a:lumMod val="95000"/>
                  </a:schemeClr>
                </a:solidFill>
              </a:rPr>
              <a:t>magna aliqua </a:t>
            </a:r>
            <a:r>
              <a:rPr lang="en-ID" dirty="0">
                <a:solidFill>
                  <a:schemeClr val="bg1">
                    <a:lumMod val="95000"/>
                  </a:schemeClr>
                </a:solidFill>
              </a:rPr>
              <a:t>Ut </a:t>
            </a:r>
            <a:r>
              <a:rPr lang="en-ID" err="1">
                <a:solidFill>
                  <a:schemeClr val="bg1">
                    <a:lumMod val="95000"/>
                  </a:schemeClr>
                </a:solidFill>
              </a:rPr>
              <a:t>enim</a:t>
            </a:r>
            <a:r>
              <a:rPr lang="en-ID">
                <a:solidFill>
                  <a:schemeClr val="bg1">
                    <a:lumMod val="95000"/>
                  </a:schemeClr>
                </a:solidFill>
              </a:rPr>
              <a:t> adminim veniamquis nostrud</a:t>
            </a:r>
            <a:endParaRPr lang="en-ID" dirty="0">
              <a:solidFill>
                <a:schemeClr val="bg1">
                  <a:lumMod val="95000"/>
                </a:schemeClr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14717E4-280C-4221-868B-2BA1984C0F5A}"/>
              </a:ext>
            </a:extLst>
          </p:cNvPr>
          <p:cNvGrpSpPr/>
          <p:nvPr/>
        </p:nvGrpSpPr>
        <p:grpSpPr>
          <a:xfrm flipH="1">
            <a:off x="6572075" y="1064375"/>
            <a:ext cx="1202763" cy="76252"/>
            <a:chOff x="7248855" y="1067087"/>
            <a:chExt cx="1202763" cy="76252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71169480-3233-41D9-A938-DF8521BC1EEA}"/>
                </a:ext>
              </a:extLst>
            </p:cNvPr>
            <p:cNvCxnSpPr>
              <a:cxnSpLocks/>
              <a:endCxn id="20" idx="1"/>
            </p:cNvCxnSpPr>
            <p:nvPr/>
          </p:nvCxnSpPr>
          <p:spPr>
            <a:xfrm>
              <a:off x="7248855" y="1105213"/>
              <a:ext cx="595773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E997C319-F51F-4145-B285-9F600C1E7C25}"/>
                </a:ext>
              </a:extLst>
            </p:cNvPr>
            <p:cNvSpPr/>
            <p:nvPr/>
          </p:nvSpPr>
          <p:spPr>
            <a:xfrm>
              <a:off x="7844628" y="1067087"/>
              <a:ext cx="606990" cy="76252"/>
            </a:xfrm>
            <a:prstGeom prst="roundRect">
              <a:avLst/>
            </a:prstGeom>
            <a:gradFill flip="none" rotWithShape="1">
              <a:gsLst>
                <a:gs pos="0">
                  <a:schemeClr val="accent3">
                    <a:shade val="30000"/>
                    <a:satMod val="115000"/>
                  </a:schemeClr>
                </a:gs>
                <a:gs pos="50000">
                  <a:schemeClr val="accent3">
                    <a:shade val="67500"/>
                    <a:satMod val="115000"/>
                  </a:schemeClr>
                </a:gs>
                <a:gs pos="100000">
                  <a:schemeClr val="accent3"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C2A8887-986C-10DF-5F27-C219C493AE3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54E638A5-20F0-9414-D286-C8958DC2BBF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C23472F8-0664-13C4-F718-ABE15E7FCDD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0340414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B92167-3C75-4179-9826-D287B531F651}"/>
              </a:ext>
            </a:extLst>
          </p:cNvPr>
          <p:cNvSpPr txBox="1"/>
          <p:nvPr/>
        </p:nvSpPr>
        <p:spPr>
          <a:xfrm flipH="1">
            <a:off x="3056277" y="846818"/>
            <a:ext cx="60794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800" b="1">
                <a:solidFill>
                  <a:schemeClr val="tx2"/>
                </a:solidFill>
                <a:latin typeface="+mj-lt"/>
                <a:cs typeface="Poppins SemiBold" panose="00000700000000000000" pitchFamily="50" charset="0"/>
              </a:defRPr>
            </a:lvl1pPr>
          </a:lstStyle>
          <a:p>
            <a:pPr algn="ctr"/>
            <a:r>
              <a:rPr lang="en-US" sz="3600"/>
              <a:t>Unveiling the Power of Technology</a:t>
            </a:r>
            <a:endParaRPr lang="en-ID" sz="3600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BFF5C0D-2214-4BCE-B785-96B2FFB461BE}"/>
              </a:ext>
            </a:extLst>
          </p:cNvPr>
          <p:cNvGrpSpPr/>
          <p:nvPr/>
        </p:nvGrpSpPr>
        <p:grpSpPr>
          <a:xfrm flipH="1">
            <a:off x="5494619" y="2321736"/>
            <a:ext cx="1202763" cy="76252"/>
            <a:chOff x="7248855" y="1067087"/>
            <a:chExt cx="1202763" cy="76252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7AE01FA-ABD1-40E9-9377-672EC9880220}"/>
                </a:ext>
              </a:extLst>
            </p:cNvPr>
            <p:cNvCxnSpPr>
              <a:cxnSpLocks/>
              <a:endCxn id="26" idx="1"/>
            </p:cNvCxnSpPr>
            <p:nvPr/>
          </p:nvCxnSpPr>
          <p:spPr>
            <a:xfrm>
              <a:off x="7248855" y="1105213"/>
              <a:ext cx="595773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02E4FD12-C9DE-4756-95A4-5F8DC2322C60}"/>
                </a:ext>
              </a:extLst>
            </p:cNvPr>
            <p:cNvSpPr/>
            <p:nvPr/>
          </p:nvSpPr>
          <p:spPr>
            <a:xfrm>
              <a:off x="7844628" y="1067087"/>
              <a:ext cx="606990" cy="76252"/>
            </a:xfrm>
            <a:prstGeom prst="roundRect">
              <a:avLst/>
            </a:prstGeom>
            <a:gradFill flip="none" rotWithShape="1">
              <a:gsLst>
                <a:gs pos="0">
                  <a:schemeClr val="accent3">
                    <a:shade val="30000"/>
                    <a:satMod val="115000"/>
                  </a:schemeClr>
                </a:gs>
                <a:gs pos="50000">
                  <a:schemeClr val="accent3">
                    <a:shade val="67500"/>
                    <a:satMod val="115000"/>
                  </a:schemeClr>
                </a:gs>
                <a:gs pos="100000">
                  <a:schemeClr val="accent3"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65DFB152-863C-8BA8-F6BB-C3E5B7C98EC6}"/>
              </a:ext>
            </a:extLst>
          </p:cNvPr>
          <p:cNvGrpSpPr/>
          <p:nvPr/>
        </p:nvGrpSpPr>
        <p:grpSpPr>
          <a:xfrm>
            <a:off x="6197600" y="3156998"/>
            <a:ext cx="4889500" cy="2710763"/>
            <a:chOff x="6197600" y="3156998"/>
            <a:chExt cx="4889500" cy="2710763"/>
          </a:xfrm>
        </p:grpSpPr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F09AB1A1-3926-451D-8C10-6E3C4C71667E}"/>
                </a:ext>
              </a:extLst>
            </p:cNvPr>
            <p:cNvSpPr/>
            <p:nvPr/>
          </p:nvSpPr>
          <p:spPr>
            <a:xfrm>
              <a:off x="6197600" y="3156998"/>
              <a:ext cx="4889500" cy="2710763"/>
            </a:xfrm>
            <a:prstGeom prst="roundRect">
              <a:avLst>
                <a:gd name="adj" fmla="val 11045"/>
              </a:avLst>
            </a:prstGeom>
            <a:solidFill>
              <a:schemeClr val="tx2">
                <a:lumMod val="50000"/>
                <a:lumOff val="50000"/>
                <a:alpha val="5000"/>
              </a:schemeClr>
            </a:solidFill>
            <a:ln>
              <a:solidFill>
                <a:schemeClr val="accent3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199B6444-6F29-2D4A-EE42-5BFE172371A9}"/>
                </a:ext>
              </a:extLst>
            </p:cNvPr>
            <p:cNvGrpSpPr/>
            <p:nvPr/>
          </p:nvGrpSpPr>
          <p:grpSpPr>
            <a:xfrm>
              <a:off x="6710775" y="3655645"/>
              <a:ext cx="3863151" cy="1713469"/>
              <a:chOff x="6710775" y="3628751"/>
              <a:chExt cx="3863151" cy="1713469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6742BAE-E0AC-4ECF-90B3-4E49269EA1B0}"/>
                  </a:ext>
                </a:extLst>
              </p:cNvPr>
              <p:cNvSpPr txBox="1"/>
              <p:nvPr/>
            </p:nvSpPr>
            <p:spPr>
              <a:xfrm flipH="1">
                <a:off x="7759372" y="3628751"/>
                <a:ext cx="176595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sz="1400" b="1">
                    <a:solidFill>
                      <a:schemeClr val="tx2"/>
                    </a:solidFill>
                    <a:latin typeface="+mj-lt"/>
                    <a:cs typeface="Poppins" panose="00000500000000000000" pitchFamily="50" charset="0"/>
                  </a:defRPr>
                </a:lvl1pPr>
              </a:lstStyle>
              <a:p>
                <a:pPr algn="ctr"/>
                <a:r>
                  <a:rPr lang="en-US" sz="1600">
                    <a:latin typeface="Plus Jakarta Sans SemiBold" pitchFamily="2" charset="0"/>
                    <a:cs typeface="Plus Jakarta Sans SemiBold" pitchFamily="2" charset="0"/>
                  </a:rPr>
                  <a:t>Your Title Here</a:t>
                </a:r>
                <a:endParaRPr lang="en-ID" sz="1600" dirty="0">
                  <a:latin typeface="Plus Jakarta Sans SemiBold" pitchFamily="2" charset="0"/>
                  <a:cs typeface="Plus Jakarta Sans SemiBold" pitchFamily="2" charset="0"/>
                </a:endParaRP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94FE896-10EE-453B-93C2-663A1750588F}"/>
                  </a:ext>
                </a:extLst>
              </p:cNvPr>
              <p:cNvSpPr txBox="1"/>
              <p:nvPr/>
            </p:nvSpPr>
            <p:spPr>
              <a:xfrm flipH="1">
                <a:off x="6710775" y="4020617"/>
                <a:ext cx="3863151" cy="6168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lnSpc>
                    <a:spcPct val="150000"/>
                  </a:lnSpc>
                  <a:defRPr sz="1200" b="0" i="0">
                    <a:solidFill>
                      <a:schemeClr val="bg1">
                        <a:lumMod val="65000"/>
                      </a:schemeClr>
                    </a:solidFill>
                    <a:effectLst/>
                    <a:ea typeface="Open Sans" pitchFamily="2" charset="0"/>
                    <a:cs typeface="Open Sans" pitchFamily="2" charset="0"/>
                  </a:defRPr>
                </a:lvl1pPr>
              </a:lstStyle>
              <a:p>
                <a:pPr algn="ctr"/>
                <a:r>
                  <a:rPr lang="en-ID" dirty="0">
                    <a:solidFill>
                      <a:schemeClr val="bg1">
                        <a:lumMod val="95000"/>
                      </a:schemeClr>
                    </a:solidFill>
                  </a:rPr>
                  <a:t>Lorem ipsum </a:t>
                </a:r>
                <a:r>
                  <a:rPr lang="en-ID" dirty="0" err="1">
                    <a:solidFill>
                      <a:schemeClr val="bg1">
                        <a:lumMod val="95000"/>
                      </a:schemeClr>
                    </a:solidFill>
                  </a:rPr>
                  <a:t>dolor</a:t>
                </a:r>
                <a:r>
                  <a:rPr lang="en-ID" dirty="0">
                    <a:solidFill>
                      <a:schemeClr val="bg1">
                        <a:lumMod val="95000"/>
                      </a:schemeClr>
                    </a:solidFill>
                  </a:rPr>
                  <a:t> </a:t>
                </a:r>
                <a:r>
                  <a:rPr lang="en-ID">
                    <a:solidFill>
                      <a:schemeClr val="bg1">
                        <a:lumMod val="95000"/>
                      </a:schemeClr>
                    </a:solidFill>
                  </a:rPr>
                  <a:t>sit amet </a:t>
                </a:r>
                <a:r>
                  <a:rPr lang="en-ID" dirty="0" err="1">
                    <a:solidFill>
                      <a:schemeClr val="bg1">
                        <a:lumMod val="95000"/>
                      </a:schemeClr>
                    </a:solidFill>
                  </a:rPr>
                  <a:t>consectetur</a:t>
                </a:r>
                <a:r>
                  <a:rPr lang="en-ID" dirty="0">
                    <a:solidFill>
                      <a:schemeClr val="bg1">
                        <a:lumMod val="95000"/>
                      </a:schemeClr>
                    </a:solidFill>
                  </a:rPr>
                  <a:t> </a:t>
                </a:r>
                <a:r>
                  <a:rPr lang="en-ID" err="1">
                    <a:solidFill>
                      <a:schemeClr val="bg1">
                        <a:lumMod val="95000"/>
                      </a:schemeClr>
                    </a:solidFill>
                  </a:rPr>
                  <a:t>adipiscing</a:t>
                </a:r>
                <a:r>
                  <a:rPr lang="en-ID">
                    <a:solidFill>
                      <a:schemeClr val="bg1">
                        <a:lumMod val="95000"/>
                      </a:schemeClr>
                    </a:solidFill>
                  </a:rPr>
                  <a:t> elit </a:t>
                </a:r>
                <a:r>
                  <a:rPr lang="en-ID" dirty="0" err="1">
                    <a:solidFill>
                      <a:schemeClr val="bg1">
                        <a:lumMod val="95000"/>
                      </a:schemeClr>
                    </a:solidFill>
                  </a:rPr>
                  <a:t>sed</a:t>
                </a:r>
                <a:r>
                  <a:rPr lang="en-ID" dirty="0">
                    <a:solidFill>
                      <a:schemeClr val="bg1">
                        <a:lumMod val="95000"/>
                      </a:schemeClr>
                    </a:solidFill>
                  </a:rPr>
                  <a:t> do </a:t>
                </a:r>
                <a:r>
                  <a:rPr lang="en-ID" dirty="0" err="1">
                    <a:solidFill>
                      <a:schemeClr val="bg1">
                        <a:lumMod val="95000"/>
                      </a:schemeClr>
                    </a:solidFill>
                  </a:rPr>
                  <a:t>eiusmod</a:t>
                </a:r>
                <a:r>
                  <a:rPr lang="en-ID" dirty="0">
                    <a:solidFill>
                      <a:schemeClr val="bg1">
                        <a:lumMod val="95000"/>
                      </a:schemeClr>
                    </a:solidFill>
                  </a:rPr>
                  <a:t> </a:t>
                </a:r>
                <a:r>
                  <a:rPr lang="en-ID" err="1">
                    <a:solidFill>
                      <a:schemeClr val="bg1">
                        <a:lumMod val="95000"/>
                      </a:schemeClr>
                    </a:solidFill>
                  </a:rPr>
                  <a:t>tempor</a:t>
                </a:r>
                <a:r>
                  <a:rPr lang="en-ID">
                    <a:solidFill>
                      <a:schemeClr val="bg1">
                        <a:lumMod val="95000"/>
                      </a:schemeClr>
                    </a:solidFill>
                  </a:rPr>
                  <a:t> incididunt</a:t>
                </a:r>
                <a:endParaRPr lang="en-ID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3825CE8A-3C52-43C8-8EB3-13C4265ADEA8}"/>
                  </a:ext>
                </a:extLst>
              </p:cNvPr>
              <p:cNvGrpSpPr/>
              <p:nvPr/>
            </p:nvGrpSpPr>
            <p:grpSpPr>
              <a:xfrm>
                <a:off x="7849600" y="5034443"/>
                <a:ext cx="1585500" cy="307777"/>
                <a:chOff x="7925800" y="5115125"/>
                <a:chExt cx="1585500" cy="307777"/>
              </a:xfrm>
            </p:grpSpPr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91A4083F-DC7D-4C54-8DF0-D9C89BE1EB80}"/>
                    </a:ext>
                  </a:extLst>
                </p:cNvPr>
                <p:cNvSpPr txBox="1"/>
                <p:nvPr/>
              </p:nvSpPr>
              <p:spPr>
                <a:xfrm flipH="1">
                  <a:off x="7925800" y="5115125"/>
                  <a:ext cx="1341727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>
                    <a:defRPr sz="3600">
                      <a:solidFill>
                        <a:schemeClr val="bg2"/>
                      </a:solidFill>
                      <a:latin typeface="+mj-lt"/>
                      <a:cs typeface="Poppins SemiBold" panose="00000700000000000000" pitchFamily="50" charset="0"/>
                    </a:defRPr>
                  </a:lvl1pPr>
                </a:lstStyle>
                <a:p>
                  <a:pPr algn="ctr"/>
                  <a:r>
                    <a:rPr lang="en-US" sz="1400" b="1">
                      <a:solidFill>
                        <a:schemeClr val="tx2"/>
                      </a:solidFill>
                    </a:rPr>
                    <a:t>Read More</a:t>
                  </a:r>
                  <a:endParaRPr lang="en-ID" sz="1400" b="1" dirty="0">
                    <a:solidFill>
                      <a:schemeClr val="tx2"/>
                    </a:solidFill>
                  </a:endParaRPr>
                </a:p>
              </p:txBody>
            </p:sp>
            <p:grpSp>
              <p:nvGrpSpPr>
                <p:cNvPr id="29" name="Group 28">
                  <a:extLst>
                    <a:ext uri="{FF2B5EF4-FFF2-40B4-BE49-F238E27FC236}">
                      <a16:creationId xmlns:a16="http://schemas.microsoft.com/office/drawing/2014/main" id="{F2A560DD-BC34-4455-A4D8-79468A7BAB31}"/>
                    </a:ext>
                  </a:extLst>
                </p:cNvPr>
                <p:cNvGrpSpPr/>
                <p:nvPr/>
              </p:nvGrpSpPr>
              <p:grpSpPr>
                <a:xfrm>
                  <a:off x="9268412" y="5147569"/>
                  <a:ext cx="242888" cy="242888"/>
                  <a:chOff x="2251120" y="5024139"/>
                  <a:chExt cx="242888" cy="242888"/>
                </a:xfrm>
              </p:grpSpPr>
              <p:sp>
                <p:nvSpPr>
                  <p:cNvPr id="30" name="Oval 29">
                    <a:extLst>
                      <a:ext uri="{FF2B5EF4-FFF2-40B4-BE49-F238E27FC236}">
                        <a16:creationId xmlns:a16="http://schemas.microsoft.com/office/drawing/2014/main" id="{DEC20543-0F06-45C5-8574-55D6EE39D0CB}"/>
                      </a:ext>
                    </a:extLst>
                  </p:cNvPr>
                  <p:cNvSpPr/>
                  <p:nvPr/>
                </p:nvSpPr>
                <p:spPr>
                  <a:xfrm>
                    <a:off x="2251120" y="5024139"/>
                    <a:ext cx="242888" cy="242888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chemeClr val="accent3">
                          <a:shade val="30000"/>
                          <a:satMod val="115000"/>
                        </a:schemeClr>
                      </a:gs>
                      <a:gs pos="50000">
                        <a:schemeClr val="accent3">
                          <a:shade val="67500"/>
                          <a:satMod val="115000"/>
                        </a:schemeClr>
                      </a:gs>
                      <a:gs pos="100000">
                        <a:schemeClr val="accent3">
                          <a:shade val="100000"/>
                          <a:satMod val="115000"/>
                        </a:schemeClr>
                      </a:gs>
                    </a:gsLst>
                    <a:lin ang="2700000" scaled="1"/>
                    <a:tileRect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D"/>
                  </a:p>
                </p:txBody>
              </p:sp>
              <p:pic>
                <p:nvPicPr>
                  <p:cNvPr id="31" name="Graphic 30">
                    <a:extLst>
                      <a:ext uri="{FF2B5EF4-FFF2-40B4-BE49-F238E27FC236}">
                        <a16:creationId xmlns:a16="http://schemas.microsoft.com/office/drawing/2014/main" id="{FFE6DBE1-5762-4BE5-81AB-397E7E59E98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277406" y="5050425"/>
                    <a:ext cx="190316" cy="190316"/>
                  </a:xfrm>
                  <a:prstGeom prst="rect">
                    <a:avLst/>
                  </a:prstGeom>
                </p:spPr>
              </p:pic>
            </p:grpSp>
          </p:grpSp>
        </p:grpSp>
      </p:grp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5546BE9-7A17-A539-EF09-5B4C1451CC0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6581817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DB4954EC-7A0B-4135-A2D2-F8A8D3138A7F}"/>
              </a:ext>
            </a:extLst>
          </p:cNvPr>
          <p:cNvSpPr txBox="1"/>
          <p:nvPr/>
        </p:nvSpPr>
        <p:spPr>
          <a:xfrm flipH="1">
            <a:off x="249558" y="1469920"/>
            <a:ext cx="5667611" cy="26383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150000"/>
              </a:lnSpc>
              <a:defRPr sz="1200" b="0" i="0">
                <a:solidFill>
                  <a:schemeClr val="bg1">
                    <a:lumMod val="50000"/>
                  </a:schemeClr>
                </a:solidFill>
                <a:effectLst/>
                <a:ea typeface="Open Sans" pitchFamily="2" charset="0"/>
                <a:cs typeface="Open Sans" pitchFamily="2" charset="0"/>
              </a:defRPr>
            </a:lvl1pPr>
          </a:lstStyle>
          <a:p>
            <a:r>
              <a:rPr lang="ru-RU" sz="1600" dirty="0">
                <a:solidFill>
                  <a:schemeClr val="bg1"/>
                </a:solidFill>
              </a:rPr>
              <a:t>С развитием многоядерных систем эффективное использование всех ядер становится критически важным. На примере игры "Жизнь" будут рассмотрены способы оптимизации производительности — от однопоточной реализации до параллельных алгоритмов, что позволяет понять, где многопоточность оправдана, а где — нет.</a:t>
            </a:r>
            <a:endParaRPr lang="en-ID" sz="1600" dirty="0">
              <a:solidFill>
                <a:schemeClr val="bg1"/>
              </a:solidFill>
            </a:endParaRP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7E1BDF5C-C9A8-4E6C-842B-65BA11665B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559" y="237891"/>
            <a:ext cx="1107004" cy="473516"/>
          </a:xfrm>
          <a:prstGeom prst="rect">
            <a:avLst/>
          </a:prstGeom>
        </p:spPr>
      </p:pic>
      <p:cxnSp>
        <p:nvCxnSpPr>
          <p:cNvPr id="17" name="Straight Connector 21">
            <a:extLst>
              <a:ext uri="{FF2B5EF4-FFF2-40B4-BE49-F238E27FC236}">
                <a16:creationId xmlns:a16="http://schemas.microsoft.com/office/drawing/2014/main" id="{CA697108-2688-486E-B213-71D1BF96DDEF}"/>
              </a:ext>
            </a:extLst>
          </p:cNvPr>
          <p:cNvCxnSpPr>
            <a:cxnSpLocks/>
          </p:cNvCxnSpPr>
          <p:nvPr/>
        </p:nvCxnSpPr>
        <p:spPr>
          <a:xfrm>
            <a:off x="249559" y="265734"/>
            <a:ext cx="3186977" cy="0"/>
          </a:xfrm>
          <a:prstGeom prst="line">
            <a:avLst/>
          </a:prstGeom>
          <a:ln w="76200">
            <a:solidFill>
              <a:srgbClr val="713A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9F7C50A-381F-48C0-A505-E6942C504951}"/>
              </a:ext>
            </a:extLst>
          </p:cNvPr>
          <p:cNvSpPr txBox="1"/>
          <p:nvPr/>
        </p:nvSpPr>
        <p:spPr>
          <a:xfrm flipH="1">
            <a:off x="249558" y="349468"/>
            <a:ext cx="31869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600">
                <a:solidFill>
                  <a:schemeClr val="tx2"/>
                </a:solidFill>
                <a:latin typeface="+mj-lt"/>
                <a:cs typeface="Poppins SemiBold" panose="00000700000000000000" pitchFamily="50" charset="0"/>
              </a:defRPr>
            </a:lvl1pPr>
          </a:lstStyle>
          <a:p>
            <a:r>
              <a:rPr lang="ru-RU" b="1" dirty="0"/>
              <a:t>Актуальность</a:t>
            </a:r>
            <a:endParaRPr lang="en-ID" sz="3200" b="1" dirty="0">
              <a:solidFill>
                <a:schemeClr val="accent3"/>
              </a:solidFill>
            </a:endParaRPr>
          </a:p>
        </p:txBody>
      </p:sp>
      <p:grpSp>
        <p:nvGrpSpPr>
          <p:cNvPr id="28" name="Группа 27">
            <a:extLst>
              <a:ext uri="{FF2B5EF4-FFF2-40B4-BE49-F238E27FC236}">
                <a16:creationId xmlns:a16="http://schemas.microsoft.com/office/drawing/2014/main" id="{B1016D03-0B2E-4684-A31C-B90848A69A5A}"/>
              </a:ext>
            </a:extLst>
          </p:cNvPr>
          <p:cNvGrpSpPr/>
          <p:nvPr/>
        </p:nvGrpSpPr>
        <p:grpSpPr>
          <a:xfrm>
            <a:off x="6496268" y="711407"/>
            <a:ext cx="5154781" cy="5443387"/>
            <a:chOff x="6697235" y="758412"/>
            <a:chExt cx="5154781" cy="5443387"/>
          </a:xfrm>
        </p:grpSpPr>
        <p:grpSp>
          <p:nvGrpSpPr>
            <p:cNvPr id="27" name="Группа 26">
              <a:extLst>
                <a:ext uri="{FF2B5EF4-FFF2-40B4-BE49-F238E27FC236}">
                  <a16:creationId xmlns:a16="http://schemas.microsoft.com/office/drawing/2014/main" id="{DC6C54F6-544A-467C-B715-9F5056D089B8}"/>
                </a:ext>
              </a:extLst>
            </p:cNvPr>
            <p:cNvGrpSpPr/>
            <p:nvPr/>
          </p:nvGrpSpPr>
          <p:grpSpPr>
            <a:xfrm>
              <a:off x="6774681" y="758412"/>
              <a:ext cx="4999892" cy="4920168"/>
              <a:chOff x="7108372" y="988263"/>
              <a:chExt cx="4135734" cy="4135734"/>
            </a:xfrm>
          </p:grpSpPr>
          <p:pic>
            <p:nvPicPr>
              <p:cNvPr id="18" name="Рисунок 17">
                <a:extLst>
                  <a:ext uri="{FF2B5EF4-FFF2-40B4-BE49-F238E27FC236}">
                    <a16:creationId xmlns:a16="http://schemas.microsoft.com/office/drawing/2014/main" id="{B311CCB4-AFDA-44BE-930E-1EAB2D7824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7108372" y="988263"/>
                <a:ext cx="4135734" cy="4135734"/>
              </a:xfrm>
              <a:prstGeom prst="rect">
                <a:avLst/>
              </a:prstGeom>
            </p:spPr>
          </p:pic>
          <p:pic>
            <p:nvPicPr>
              <p:cNvPr id="23" name="Рисунок 22">
                <a:extLst>
                  <a:ext uri="{FF2B5EF4-FFF2-40B4-BE49-F238E27FC236}">
                    <a16:creationId xmlns:a16="http://schemas.microsoft.com/office/drawing/2014/main" id="{1178CEE4-C91C-48F3-95D9-601595B02B9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alphaModFix amt="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588" t="4411" r="5018" b="4850"/>
              <a:stretch/>
            </p:blipFill>
            <p:spPr>
              <a:xfrm>
                <a:off x="7298843" y="1192161"/>
                <a:ext cx="3754791" cy="3727937"/>
              </a:xfrm>
              <a:prstGeom prst="rect">
                <a:avLst/>
              </a:prstGeom>
            </p:spPr>
          </p:pic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C4E24A3-5238-4B04-AEA4-D97C078F203B}"/>
                </a:ext>
              </a:extLst>
            </p:cNvPr>
            <p:cNvSpPr txBox="1"/>
            <p:nvPr/>
          </p:nvSpPr>
          <p:spPr>
            <a:xfrm flipH="1">
              <a:off x="6697235" y="5678579"/>
              <a:ext cx="515478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3600">
                  <a:solidFill>
                    <a:schemeClr val="tx2"/>
                  </a:solidFill>
                  <a:latin typeface="+mj-lt"/>
                  <a:cs typeface="Poppins SemiBold" panose="00000700000000000000" pitchFamily="50" charset="0"/>
                </a:defRPr>
              </a:lvl1pPr>
            </a:lstStyle>
            <a:p>
              <a:r>
                <a:rPr lang="ru-RU" sz="2800" b="1" dirty="0"/>
                <a:t>Бро я уже многопоточный и т.д.</a:t>
              </a:r>
              <a:endParaRPr lang="en-ID" sz="2400" b="1" dirty="0">
                <a:solidFill>
                  <a:schemeClr val="accent3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872320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3FEF30C9-964D-B034-81A4-C6292E5C7B7B}"/>
              </a:ext>
            </a:extLst>
          </p:cNvPr>
          <p:cNvGrpSpPr/>
          <p:nvPr/>
        </p:nvGrpSpPr>
        <p:grpSpPr>
          <a:xfrm>
            <a:off x="554389" y="1019632"/>
            <a:ext cx="2902882" cy="1446654"/>
            <a:chOff x="655989" y="1049022"/>
            <a:chExt cx="2902882" cy="1446654"/>
          </a:xfrm>
        </p:grpSpPr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F9E843EC-ADE6-4911-A177-67B6AD834E8D}"/>
                </a:ext>
              </a:extLst>
            </p:cNvPr>
            <p:cNvSpPr/>
            <p:nvPr/>
          </p:nvSpPr>
          <p:spPr>
            <a:xfrm>
              <a:off x="655989" y="1049022"/>
              <a:ext cx="2902882" cy="1446654"/>
            </a:xfrm>
            <a:prstGeom prst="roundRect">
              <a:avLst>
                <a:gd name="adj" fmla="val 11045"/>
              </a:avLst>
            </a:prstGeom>
            <a:solidFill>
              <a:schemeClr val="tx2">
                <a:lumMod val="50000"/>
                <a:lumOff val="50000"/>
                <a:alpha val="5000"/>
              </a:schemeClr>
            </a:solidFill>
            <a:ln>
              <a:solidFill>
                <a:schemeClr val="accent3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058241C2-C120-40E1-AE0A-299F9DC7A09F}"/>
                </a:ext>
              </a:extLst>
            </p:cNvPr>
            <p:cNvGrpSpPr/>
            <p:nvPr/>
          </p:nvGrpSpPr>
          <p:grpSpPr>
            <a:xfrm>
              <a:off x="924919" y="1324810"/>
              <a:ext cx="2365022" cy="895079"/>
              <a:chOff x="7654446" y="1346714"/>
              <a:chExt cx="2365022" cy="895079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A4FECDC-18AC-4753-A333-8A10E417CEF3}"/>
                  </a:ext>
                </a:extLst>
              </p:cNvPr>
              <p:cNvSpPr txBox="1"/>
              <p:nvPr/>
            </p:nvSpPr>
            <p:spPr>
              <a:xfrm flipH="1">
                <a:off x="7654446" y="1624957"/>
                <a:ext cx="2365022" cy="6168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lnSpc>
                    <a:spcPct val="150000"/>
                  </a:lnSpc>
                  <a:defRPr sz="1200" b="0" i="0">
                    <a:solidFill>
                      <a:schemeClr val="bg1">
                        <a:lumMod val="65000"/>
                      </a:schemeClr>
                    </a:solidFill>
                    <a:effectLst/>
                    <a:ea typeface="Open Sans" pitchFamily="2" charset="0"/>
                    <a:cs typeface="Open Sans" pitchFamily="2" charset="0"/>
                  </a:defRPr>
                </a:lvl1pPr>
              </a:lstStyle>
              <a:p>
                <a:r>
                  <a:rPr lang="en-ID" dirty="0">
                    <a:solidFill>
                      <a:schemeClr val="bg1">
                        <a:lumMod val="95000"/>
                      </a:schemeClr>
                    </a:solidFill>
                  </a:rPr>
                  <a:t>Lorem ipsum </a:t>
                </a:r>
                <a:r>
                  <a:rPr lang="en-ID" err="1">
                    <a:solidFill>
                      <a:schemeClr val="bg1">
                        <a:lumMod val="95000"/>
                      </a:schemeClr>
                    </a:solidFill>
                  </a:rPr>
                  <a:t>dolor</a:t>
                </a:r>
                <a:r>
                  <a:rPr lang="en-ID">
                    <a:solidFill>
                      <a:schemeClr val="bg1">
                        <a:lumMod val="95000"/>
                      </a:schemeClr>
                    </a:solidFill>
                  </a:rPr>
                  <a:t> non amet consecur adipiscing</a:t>
                </a:r>
                <a:endParaRPr lang="en-ID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182BB0F-4893-4111-9075-57115AE40D4A}"/>
                  </a:ext>
                </a:extLst>
              </p:cNvPr>
              <p:cNvSpPr txBox="1"/>
              <p:nvPr/>
            </p:nvSpPr>
            <p:spPr>
              <a:xfrm flipH="1">
                <a:off x="7654446" y="1346714"/>
                <a:ext cx="1596497" cy="2782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sz="1400" b="1">
                    <a:solidFill>
                      <a:schemeClr val="tx2"/>
                    </a:solidFill>
                    <a:latin typeface="+mj-lt"/>
                    <a:cs typeface="Poppins" panose="00000500000000000000" pitchFamily="50" charset="0"/>
                  </a:defRPr>
                </a:lvl1pPr>
              </a:lstStyle>
              <a:p>
                <a:r>
                  <a:rPr lang="en-US"/>
                  <a:t>Your Title Here</a:t>
                </a:r>
                <a:endParaRPr lang="en-ID" dirty="0"/>
              </a:p>
            </p:txBody>
          </p: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302C1ECA-1760-41C0-AABD-42602F0C5989}"/>
              </a:ext>
            </a:extLst>
          </p:cNvPr>
          <p:cNvSpPr txBox="1"/>
          <p:nvPr/>
        </p:nvSpPr>
        <p:spPr>
          <a:xfrm flipH="1">
            <a:off x="7657698" y="1669190"/>
            <a:ext cx="414834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800" b="1">
                <a:solidFill>
                  <a:schemeClr val="tx2"/>
                </a:solidFill>
                <a:latin typeface="+mj-lt"/>
                <a:cs typeface="Poppins SemiBold" panose="00000700000000000000" pitchFamily="50" charset="0"/>
              </a:defRPr>
            </a:lvl1pPr>
          </a:lstStyle>
          <a:p>
            <a:r>
              <a:rPr lang="en-US" sz="3200"/>
              <a:t>Building Blocks of The Future</a:t>
            </a:r>
            <a:endParaRPr lang="en-ID" sz="3200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86B2595-4AED-4613-AFF0-2B7C36949387}"/>
              </a:ext>
            </a:extLst>
          </p:cNvPr>
          <p:cNvGrpSpPr/>
          <p:nvPr/>
        </p:nvGrpSpPr>
        <p:grpSpPr>
          <a:xfrm flipH="1">
            <a:off x="7736699" y="2937240"/>
            <a:ext cx="1202763" cy="76252"/>
            <a:chOff x="7248855" y="1067087"/>
            <a:chExt cx="1202763" cy="76252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4608F3A5-F7DE-4782-901E-E6D7B7A3F8A1}"/>
                </a:ext>
              </a:extLst>
            </p:cNvPr>
            <p:cNvCxnSpPr>
              <a:cxnSpLocks/>
              <a:endCxn id="24" idx="1"/>
            </p:cNvCxnSpPr>
            <p:nvPr/>
          </p:nvCxnSpPr>
          <p:spPr>
            <a:xfrm>
              <a:off x="7248855" y="1105213"/>
              <a:ext cx="595773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E32A28BD-B972-4A42-8921-C4E31CC2063D}"/>
                </a:ext>
              </a:extLst>
            </p:cNvPr>
            <p:cNvSpPr/>
            <p:nvPr/>
          </p:nvSpPr>
          <p:spPr>
            <a:xfrm>
              <a:off x="7844628" y="1067087"/>
              <a:ext cx="606990" cy="76252"/>
            </a:xfrm>
            <a:prstGeom prst="roundRect">
              <a:avLst/>
            </a:prstGeom>
            <a:gradFill flip="none" rotWithShape="1">
              <a:gsLst>
                <a:gs pos="0">
                  <a:schemeClr val="accent3">
                    <a:shade val="30000"/>
                    <a:satMod val="115000"/>
                  </a:schemeClr>
                </a:gs>
                <a:gs pos="50000">
                  <a:schemeClr val="accent3">
                    <a:shade val="67500"/>
                    <a:satMod val="115000"/>
                  </a:schemeClr>
                </a:gs>
                <a:gs pos="100000">
                  <a:schemeClr val="accent3"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3668D66F-EF0C-47DB-8404-4AC1232909A6}"/>
              </a:ext>
            </a:extLst>
          </p:cNvPr>
          <p:cNvGrpSpPr/>
          <p:nvPr/>
        </p:nvGrpSpPr>
        <p:grpSpPr>
          <a:xfrm>
            <a:off x="7657693" y="4779434"/>
            <a:ext cx="1433100" cy="307777"/>
            <a:chOff x="7187152" y="5288799"/>
            <a:chExt cx="1433100" cy="307777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BC59838D-551C-4380-A532-C9F7AAA46827}"/>
                </a:ext>
              </a:extLst>
            </p:cNvPr>
            <p:cNvSpPr txBox="1"/>
            <p:nvPr/>
          </p:nvSpPr>
          <p:spPr>
            <a:xfrm flipH="1">
              <a:off x="7187152" y="5288799"/>
              <a:ext cx="134172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3600">
                  <a:solidFill>
                    <a:schemeClr val="bg2"/>
                  </a:solidFill>
                  <a:latin typeface="+mj-lt"/>
                  <a:cs typeface="Poppins SemiBold" panose="00000700000000000000" pitchFamily="50" charset="0"/>
                </a:defRPr>
              </a:lvl1pPr>
            </a:lstStyle>
            <a:p>
              <a:r>
                <a:rPr lang="en-US" sz="1400" b="1">
                  <a:solidFill>
                    <a:schemeClr val="tx2"/>
                  </a:solidFill>
                  <a:latin typeface="Plus Jakarta Sans SemiBold" pitchFamily="2" charset="0"/>
                  <a:cs typeface="Plus Jakarta Sans SemiBold" pitchFamily="2" charset="0"/>
                </a:rPr>
                <a:t>Read More</a:t>
              </a:r>
              <a:endParaRPr lang="en-ID" sz="1400" b="1" dirty="0">
                <a:solidFill>
                  <a:schemeClr val="tx2"/>
                </a:solidFill>
                <a:latin typeface="Plus Jakarta Sans SemiBold" pitchFamily="2" charset="0"/>
                <a:cs typeface="Plus Jakarta Sans SemiBold" pitchFamily="2" charset="0"/>
              </a:endParaRPr>
            </a:p>
          </p:txBody>
        </p: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C69F4237-B08E-4708-942C-AE215B3C53C6}"/>
                </a:ext>
              </a:extLst>
            </p:cNvPr>
            <p:cNvGrpSpPr/>
            <p:nvPr/>
          </p:nvGrpSpPr>
          <p:grpSpPr>
            <a:xfrm>
              <a:off x="8377364" y="5321243"/>
              <a:ext cx="242888" cy="242888"/>
              <a:chOff x="2251120" y="5024139"/>
              <a:chExt cx="242888" cy="242888"/>
            </a:xfrm>
          </p:grpSpPr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4C02750C-ED9A-41DD-BA0B-34EE059AA74F}"/>
                  </a:ext>
                </a:extLst>
              </p:cNvPr>
              <p:cNvSpPr/>
              <p:nvPr/>
            </p:nvSpPr>
            <p:spPr>
              <a:xfrm>
                <a:off x="2251120" y="5024139"/>
                <a:ext cx="242888" cy="24288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shade val="30000"/>
                      <a:satMod val="115000"/>
                    </a:schemeClr>
                  </a:gs>
                  <a:gs pos="50000">
                    <a:schemeClr val="accent3">
                      <a:shade val="67500"/>
                      <a:satMod val="115000"/>
                    </a:schemeClr>
                  </a:gs>
                  <a:gs pos="100000">
                    <a:schemeClr val="accent3">
                      <a:shade val="100000"/>
                      <a:satMod val="115000"/>
                    </a:scheme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pic>
            <p:nvPicPr>
              <p:cNvPr id="66" name="Graphic 65">
                <a:extLst>
                  <a:ext uri="{FF2B5EF4-FFF2-40B4-BE49-F238E27FC236}">
                    <a16:creationId xmlns:a16="http://schemas.microsoft.com/office/drawing/2014/main" id="{3A93CFAF-C4E7-46B2-BF32-432DF3F0A9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277406" y="5050425"/>
                <a:ext cx="190316" cy="190316"/>
              </a:xfrm>
              <a:prstGeom prst="rect">
                <a:avLst/>
              </a:prstGeom>
            </p:spPr>
          </p:pic>
        </p:grp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CFB6BFE7-6919-43EE-CC3D-B35078670C8B}"/>
              </a:ext>
            </a:extLst>
          </p:cNvPr>
          <p:cNvSpPr txBox="1"/>
          <p:nvPr/>
        </p:nvSpPr>
        <p:spPr>
          <a:xfrm flipH="1">
            <a:off x="7657693" y="3228304"/>
            <a:ext cx="4148353" cy="11708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150000"/>
              </a:lnSpc>
              <a:defRPr sz="1200" b="0" i="0">
                <a:solidFill>
                  <a:schemeClr val="bg1">
                    <a:lumMod val="65000"/>
                  </a:schemeClr>
                </a:solidFill>
                <a:effectLst/>
                <a:ea typeface="Open Sans" pitchFamily="2" charset="0"/>
                <a:cs typeface="Open Sans" pitchFamily="2" charset="0"/>
              </a:defRPr>
            </a:lvl1pPr>
          </a:lstStyle>
          <a:p>
            <a:r>
              <a:rPr lang="en-ID">
                <a:solidFill>
                  <a:schemeClr val="bg1">
                    <a:lumMod val="95000"/>
                  </a:schemeClr>
                </a:solidFill>
              </a:rPr>
              <a:t>Lorem ipsum dolor sit amet consectetur adipiscing elit se do eiusmod tempor incididunt ut labore non dolore magna aliqua vivia enim adminim veniamquis nostrud exercitation magna tortor consectetur.</a:t>
            </a:r>
            <a:endParaRPr lang="en-ID" dirty="0">
              <a:solidFill>
                <a:schemeClr val="bg1">
                  <a:lumMod val="95000"/>
                </a:schemeClr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5F6EE95-953A-3AFD-44B3-E743937A45E6}"/>
              </a:ext>
            </a:extLst>
          </p:cNvPr>
          <p:cNvGrpSpPr/>
          <p:nvPr/>
        </p:nvGrpSpPr>
        <p:grpSpPr>
          <a:xfrm>
            <a:off x="554389" y="2705673"/>
            <a:ext cx="2902882" cy="1446654"/>
            <a:chOff x="655989" y="1049022"/>
            <a:chExt cx="2902882" cy="1446654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F1FA05E3-15B3-95AF-2398-115A6709412C}"/>
                </a:ext>
              </a:extLst>
            </p:cNvPr>
            <p:cNvSpPr/>
            <p:nvPr/>
          </p:nvSpPr>
          <p:spPr>
            <a:xfrm>
              <a:off x="655989" y="1049022"/>
              <a:ext cx="2902882" cy="1446654"/>
            </a:xfrm>
            <a:prstGeom prst="roundRect">
              <a:avLst>
                <a:gd name="adj" fmla="val 11045"/>
              </a:avLst>
            </a:prstGeom>
            <a:solidFill>
              <a:schemeClr val="tx2">
                <a:lumMod val="50000"/>
                <a:lumOff val="50000"/>
                <a:alpha val="5000"/>
              </a:schemeClr>
            </a:solidFill>
            <a:ln>
              <a:solidFill>
                <a:schemeClr val="accent3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9A1D70C-858A-9378-7FBA-802BBE2846CA}"/>
                </a:ext>
              </a:extLst>
            </p:cNvPr>
            <p:cNvGrpSpPr/>
            <p:nvPr/>
          </p:nvGrpSpPr>
          <p:grpSpPr>
            <a:xfrm>
              <a:off x="924919" y="1324810"/>
              <a:ext cx="2365022" cy="895079"/>
              <a:chOff x="7654446" y="1346714"/>
              <a:chExt cx="2365022" cy="895079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36A25BF-3612-BF78-9125-5808A53D88F8}"/>
                  </a:ext>
                </a:extLst>
              </p:cNvPr>
              <p:cNvSpPr txBox="1"/>
              <p:nvPr/>
            </p:nvSpPr>
            <p:spPr>
              <a:xfrm flipH="1">
                <a:off x="7654446" y="1624957"/>
                <a:ext cx="2365022" cy="6168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lnSpc>
                    <a:spcPct val="150000"/>
                  </a:lnSpc>
                  <a:defRPr sz="1200" b="0" i="0">
                    <a:solidFill>
                      <a:schemeClr val="bg1">
                        <a:lumMod val="65000"/>
                      </a:schemeClr>
                    </a:solidFill>
                    <a:effectLst/>
                    <a:ea typeface="Open Sans" pitchFamily="2" charset="0"/>
                    <a:cs typeface="Open Sans" pitchFamily="2" charset="0"/>
                  </a:defRPr>
                </a:lvl1pPr>
              </a:lstStyle>
              <a:p>
                <a:r>
                  <a:rPr lang="en-ID" dirty="0">
                    <a:solidFill>
                      <a:schemeClr val="bg1">
                        <a:lumMod val="95000"/>
                      </a:schemeClr>
                    </a:solidFill>
                  </a:rPr>
                  <a:t>Lorem ipsum </a:t>
                </a:r>
                <a:r>
                  <a:rPr lang="en-ID" err="1">
                    <a:solidFill>
                      <a:schemeClr val="bg1">
                        <a:lumMod val="95000"/>
                      </a:schemeClr>
                    </a:solidFill>
                  </a:rPr>
                  <a:t>dolor</a:t>
                </a:r>
                <a:r>
                  <a:rPr lang="en-ID">
                    <a:solidFill>
                      <a:schemeClr val="bg1">
                        <a:lumMod val="95000"/>
                      </a:schemeClr>
                    </a:solidFill>
                  </a:rPr>
                  <a:t> non amet consecur adipiscing</a:t>
                </a:r>
                <a:endParaRPr lang="en-ID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1A79AC2-1B97-7841-83EE-50991C7170AE}"/>
                  </a:ext>
                </a:extLst>
              </p:cNvPr>
              <p:cNvSpPr txBox="1"/>
              <p:nvPr/>
            </p:nvSpPr>
            <p:spPr>
              <a:xfrm flipH="1">
                <a:off x="7654446" y="1346714"/>
                <a:ext cx="1596497" cy="2782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sz="1400" b="1">
                    <a:solidFill>
                      <a:schemeClr val="tx2"/>
                    </a:solidFill>
                    <a:latin typeface="+mj-lt"/>
                    <a:cs typeface="Poppins" panose="00000500000000000000" pitchFamily="50" charset="0"/>
                  </a:defRPr>
                </a:lvl1pPr>
              </a:lstStyle>
              <a:p>
                <a:r>
                  <a:rPr lang="en-US"/>
                  <a:t>Your Title Here</a:t>
                </a:r>
                <a:endParaRPr lang="en-ID" dirty="0"/>
              </a:p>
            </p:txBody>
          </p:sp>
        </p:grp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C7A8CB6-7A61-0CB0-920C-CC4F36227597}"/>
              </a:ext>
            </a:extLst>
          </p:cNvPr>
          <p:cNvGrpSpPr/>
          <p:nvPr/>
        </p:nvGrpSpPr>
        <p:grpSpPr>
          <a:xfrm>
            <a:off x="554389" y="4391714"/>
            <a:ext cx="2902882" cy="1446654"/>
            <a:chOff x="655989" y="1049022"/>
            <a:chExt cx="2902882" cy="1446654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307F0EE8-EBB3-76A9-AC01-803216EB7BB3}"/>
                </a:ext>
              </a:extLst>
            </p:cNvPr>
            <p:cNvSpPr/>
            <p:nvPr/>
          </p:nvSpPr>
          <p:spPr>
            <a:xfrm>
              <a:off x="655989" y="1049022"/>
              <a:ext cx="2902882" cy="1446654"/>
            </a:xfrm>
            <a:prstGeom prst="roundRect">
              <a:avLst>
                <a:gd name="adj" fmla="val 11045"/>
              </a:avLst>
            </a:prstGeom>
            <a:solidFill>
              <a:schemeClr val="tx2">
                <a:lumMod val="50000"/>
                <a:lumOff val="50000"/>
                <a:alpha val="5000"/>
              </a:schemeClr>
            </a:solidFill>
            <a:ln>
              <a:solidFill>
                <a:schemeClr val="accent3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8A15CA86-8497-0EFE-F238-A4E8AE53C94B}"/>
                </a:ext>
              </a:extLst>
            </p:cNvPr>
            <p:cNvGrpSpPr/>
            <p:nvPr/>
          </p:nvGrpSpPr>
          <p:grpSpPr>
            <a:xfrm>
              <a:off x="924919" y="1324810"/>
              <a:ext cx="2365022" cy="895079"/>
              <a:chOff x="7654446" y="1346714"/>
              <a:chExt cx="2365022" cy="895079"/>
            </a:xfrm>
          </p:grpSpPr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92A2C7E-FAD5-4832-41F3-1B173FFA5FE7}"/>
                  </a:ext>
                </a:extLst>
              </p:cNvPr>
              <p:cNvSpPr txBox="1"/>
              <p:nvPr/>
            </p:nvSpPr>
            <p:spPr>
              <a:xfrm flipH="1">
                <a:off x="7654446" y="1624957"/>
                <a:ext cx="2365022" cy="6168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lnSpc>
                    <a:spcPct val="150000"/>
                  </a:lnSpc>
                  <a:defRPr sz="1200" b="0" i="0">
                    <a:solidFill>
                      <a:schemeClr val="bg1">
                        <a:lumMod val="65000"/>
                      </a:schemeClr>
                    </a:solidFill>
                    <a:effectLst/>
                    <a:ea typeface="Open Sans" pitchFamily="2" charset="0"/>
                    <a:cs typeface="Open Sans" pitchFamily="2" charset="0"/>
                  </a:defRPr>
                </a:lvl1pPr>
              </a:lstStyle>
              <a:p>
                <a:r>
                  <a:rPr lang="en-ID" dirty="0">
                    <a:solidFill>
                      <a:schemeClr val="bg1">
                        <a:lumMod val="95000"/>
                      </a:schemeClr>
                    </a:solidFill>
                  </a:rPr>
                  <a:t>Lorem ipsum </a:t>
                </a:r>
                <a:r>
                  <a:rPr lang="en-ID" err="1">
                    <a:solidFill>
                      <a:schemeClr val="bg1">
                        <a:lumMod val="95000"/>
                      </a:schemeClr>
                    </a:solidFill>
                  </a:rPr>
                  <a:t>dolor</a:t>
                </a:r>
                <a:r>
                  <a:rPr lang="en-ID">
                    <a:solidFill>
                      <a:schemeClr val="bg1">
                        <a:lumMod val="95000"/>
                      </a:schemeClr>
                    </a:solidFill>
                  </a:rPr>
                  <a:t> non amet consecur adipiscing</a:t>
                </a:r>
                <a:endParaRPr lang="en-ID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041AEA4-CF8F-E1F4-9214-0FB8592CEBF8}"/>
                  </a:ext>
                </a:extLst>
              </p:cNvPr>
              <p:cNvSpPr txBox="1"/>
              <p:nvPr/>
            </p:nvSpPr>
            <p:spPr>
              <a:xfrm flipH="1">
                <a:off x="7654446" y="1346714"/>
                <a:ext cx="1596497" cy="2782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sz="1400" b="1">
                    <a:solidFill>
                      <a:schemeClr val="tx2"/>
                    </a:solidFill>
                    <a:latin typeface="+mj-lt"/>
                    <a:cs typeface="Poppins" panose="00000500000000000000" pitchFamily="50" charset="0"/>
                  </a:defRPr>
                </a:lvl1pPr>
              </a:lstStyle>
              <a:p>
                <a:r>
                  <a:rPr lang="en-US"/>
                  <a:t>Your Title Here</a:t>
                </a:r>
                <a:endParaRPr lang="en-ID" dirty="0"/>
              </a:p>
            </p:txBody>
          </p:sp>
        </p:grpSp>
      </p:grp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A91E7B7-5350-24B2-1B73-607684EBE40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9704277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5E44C7E-38CA-40B9-8977-1112BBAB37A9}"/>
              </a:ext>
            </a:extLst>
          </p:cNvPr>
          <p:cNvSpPr txBox="1"/>
          <p:nvPr/>
        </p:nvSpPr>
        <p:spPr>
          <a:xfrm flipH="1">
            <a:off x="701375" y="1501805"/>
            <a:ext cx="404687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800" b="1">
                <a:solidFill>
                  <a:schemeClr val="tx2"/>
                </a:solidFill>
                <a:latin typeface="+mj-lt"/>
                <a:cs typeface="Poppins SemiBold" panose="00000700000000000000" pitchFamily="50" charset="0"/>
              </a:defRPr>
            </a:lvl1pPr>
          </a:lstStyle>
          <a:p>
            <a:r>
              <a:rPr lang="en-US" sz="3200"/>
              <a:t>Strategies </a:t>
            </a:r>
          </a:p>
          <a:p>
            <a:r>
              <a:rPr lang="en-US" sz="3200"/>
              <a:t>For Success in The Digital Era</a:t>
            </a:r>
            <a:endParaRPr lang="en-ID" sz="3200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370E585-A0F8-4337-9AAB-2129079FF73F}"/>
              </a:ext>
            </a:extLst>
          </p:cNvPr>
          <p:cNvGrpSpPr/>
          <p:nvPr/>
        </p:nvGrpSpPr>
        <p:grpSpPr>
          <a:xfrm flipH="1">
            <a:off x="810506" y="3223362"/>
            <a:ext cx="1202763" cy="76252"/>
            <a:chOff x="7248855" y="1067087"/>
            <a:chExt cx="1202763" cy="76252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8DE0FD4-70A5-4312-B4B3-D177B0B5A2E7}"/>
                </a:ext>
              </a:extLst>
            </p:cNvPr>
            <p:cNvCxnSpPr>
              <a:cxnSpLocks/>
              <a:endCxn id="15" idx="1"/>
            </p:cNvCxnSpPr>
            <p:nvPr/>
          </p:nvCxnSpPr>
          <p:spPr>
            <a:xfrm>
              <a:off x="7248855" y="1105213"/>
              <a:ext cx="595773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2EA7D440-FE86-4153-A9D2-65A6CF801B20}"/>
                </a:ext>
              </a:extLst>
            </p:cNvPr>
            <p:cNvSpPr/>
            <p:nvPr/>
          </p:nvSpPr>
          <p:spPr>
            <a:xfrm>
              <a:off x="7844628" y="1067087"/>
              <a:ext cx="606990" cy="76252"/>
            </a:xfrm>
            <a:prstGeom prst="roundRect">
              <a:avLst/>
            </a:prstGeom>
            <a:gradFill flip="none" rotWithShape="1">
              <a:gsLst>
                <a:gs pos="0">
                  <a:schemeClr val="accent3">
                    <a:shade val="30000"/>
                    <a:satMod val="115000"/>
                  </a:schemeClr>
                </a:gs>
                <a:gs pos="50000">
                  <a:schemeClr val="accent3">
                    <a:shade val="67500"/>
                    <a:satMod val="115000"/>
                  </a:schemeClr>
                </a:gs>
                <a:gs pos="100000">
                  <a:schemeClr val="accent3"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B062A56-D52B-6917-743E-09E828AD56C3}"/>
              </a:ext>
            </a:extLst>
          </p:cNvPr>
          <p:cNvSpPr txBox="1"/>
          <p:nvPr/>
        </p:nvSpPr>
        <p:spPr>
          <a:xfrm flipH="1">
            <a:off x="701375" y="3485436"/>
            <a:ext cx="4106591" cy="11708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150000"/>
              </a:lnSpc>
              <a:defRPr sz="1200" b="0" i="0">
                <a:solidFill>
                  <a:schemeClr val="bg1">
                    <a:lumMod val="65000"/>
                  </a:schemeClr>
                </a:solidFill>
                <a:effectLst/>
                <a:ea typeface="Open Sans" pitchFamily="2" charset="0"/>
                <a:cs typeface="Open Sans" pitchFamily="2" charset="0"/>
              </a:defRPr>
            </a:lvl1pPr>
          </a:lstStyle>
          <a:p>
            <a:r>
              <a:rPr lang="en-ID">
                <a:solidFill>
                  <a:schemeClr val="bg1">
                    <a:lumMod val="95000"/>
                  </a:schemeClr>
                </a:solidFill>
              </a:rPr>
              <a:t>Lorem ipsum dolor sit amet consectetur adipiscing elit se do eiusmod tempor incididunt ut labore non dolore magna aliqua vivia enim adminim veniamquis nostrud exercitation magna tortor consectetur.</a:t>
            </a:r>
            <a:endParaRPr lang="en-ID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31711D-2937-CA6A-A3D4-EBD298066C93}"/>
              </a:ext>
            </a:extLst>
          </p:cNvPr>
          <p:cNvSpPr txBox="1"/>
          <p:nvPr/>
        </p:nvSpPr>
        <p:spPr>
          <a:xfrm flipH="1">
            <a:off x="701375" y="4739359"/>
            <a:ext cx="4106591" cy="6168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150000"/>
              </a:lnSpc>
              <a:defRPr sz="1200" b="0" i="0">
                <a:solidFill>
                  <a:schemeClr val="bg1">
                    <a:lumMod val="65000"/>
                  </a:schemeClr>
                </a:solidFill>
                <a:effectLst/>
                <a:ea typeface="Open Sans" pitchFamily="2" charset="0"/>
                <a:cs typeface="Open Sans" pitchFamily="2" charset="0"/>
              </a:defRPr>
            </a:lvl1pPr>
          </a:lstStyle>
          <a:p>
            <a:r>
              <a:rPr lang="en-ID">
                <a:solidFill>
                  <a:schemeClr val="bg1">
                    <a:lumMod val="95000"/>
                  </a:schemeClr>
                </a:solidFill>
              </a:rPr>
              <a:t>Lorem ipsum dolor sit amet consectetur adipiscing elit se do eiusmod tempor incididunt</a:t>
            </a:r>
            <a:endParaRPr lang="en-ID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676C8CB-E49B-7887-622B-731032F3E1F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A935B0D1-3283-26E2-92B6-D280394564C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5316035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792D01E-AC88-4746-A16D-6DE4CA2F1F49}"/>
              </a:ext>
            </a:extLst>
          </p:cNvPr>
          <p:cNvSpPr txBox="1"/>
          <p:nvPr/>
        </p:nvSpPr>
        <p:spPr>
          <a:xfrm flipH="1">
            <a:off x="6703798" y="1408244"/>
            <a:ext cx="43141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800" b="1">
                <a:solidFill>
                  <a:schemeClr val="tx2"/>
                </a:solidFill>
                <a:latin typeface="+mj-lt"/>
                <a:cs typeface="Poppins SemiBold" panose="00000700000000000000" pitchFamily="50" charset="0"/>
              </a:defRPr>
            </a:lvl1pPr>
          </a:lstStyle>
          <a:p>
            <a:r>
              <a:rPr lang="en-ID" sz="3600"/>
              <a:t>William Ferguson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94AD36-70AA-4A5F-BE9A-8A84D3C1392B}"/>
              </a:ext>
            </a:extLst>
          </p:cNvPr>
          <p:cNvSpPr txBox="1"/>
          <p:nvPr/>
        </p:nvSpPr>
        <p:spPr>
          <a:xfrm flipH="1">
            <a:off x="6703798" y="2487485"/>
            <a:ext cx="4314113" cy="6168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150000"/>
              </a:lnSpc>
              <a:defRPr sz="1200" b="0" i="0">
                <a:solidFill>
                  <a:schemeClr val="bg1">
                    <a:lumMod val="65000"/>
                  </a:schemeClr>
                </a:solidFill>
                <a:effectLst/>
                <a:ea typeface="Open Sans" pitchFamily="2" charset="0"/>
                <a:cs typeface="Open Sans" pitchFamily="2" charset="0"/>
              </a:defRPr>
            </a:lvl1pPr>
          </a:lstStyle>
          <a:p>
            <a:r>
              <a:rPr lang="en-ID" dirty="0">
                <a:solidFill>
                  <a:schemeClr val="bg1">
                    <a:lumMod val="95000"/>
                  </a:schemeClr>
                </a:solidFill>
              </a:rPr>
              <a:t>Lorem ipsum </a:t>
            </a:r>
            <a:r>
              <a:rPr lang="en-ID" dirty="0" err="1">
                <a:solidFill>
                  <a:schemeClr val="bg1">
                    <a:lumMod val="95000"/>
                  </a:schemeClr>
                </a:solidFill>
              </a:rPr>
              <a:t>dolor</a:t>
            </a:r>
            <a:r>
              <a:rPr lang="en-ID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ID">
                <a:solidFill>
                  <a:schemeClr val="bg1">
                    <a:lumMod val="95000"/>
                  </a:schemeClr>
                </a:solidFill>
              </a:rPr>
              <a:t>sit amet </a:t>
            </a:r>
            <a:r>
              <a:rPr lang="en-ID" dirty="0" err="1">
                <a:solidFill>
                  <a:schemeClr val="bg1">
                    <a:lumMod val="95000"/>
                  </a:schemeClr>
                </a:solidFill>
              </a:rPr>
              <a:t>consectetur</a:t>
            </a:r>
            <a:r>
              <a:rPr lang="en-ID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ID" err="1">
                <a:solidFill>
                  <a:schemeClr val="bg1">
                    <a:lumMod val="95000"/>
                  </a:schemeClr>
                </a:solidFill>
              </a:rPr>
              <a:t>adipiscing</a:t>
            </a:r>
            <a:r>
              <a:rPr lang="en-ID">
                <a:solidFill>
                  <a:schemeClr val="bg1">
                    <a:lumMod val="95000"/>
                  </a:schemeClr>
                </a:solidFill>
              </a:rPr>
              <a:t> magna </a:t>
            </a:r>
            <a:r>
              <a:rPr lang="en-ID" dirty="0" err="1">
                <a:solidFill>
                  <a:schemeClr val="bg1">
                    <a:lumMod val="95000"/>
                  </a:schemeClr>
                </a:solidFill>
              </a:rPr>
              <a:t>sed</a:t>
            </a:r>
            <a:r>
              <a:rPr lang="en-ID" dirty="0">
                <a:solidFill>
                  <a:schemeClr val="bg1">
                    <a:lumMod val="95000"/>
                  </a:schemeClr>
                </a:solidFill>
              </a:rPr>
              <a:t> do </a:t>
            </a:r>
            <a:r>
              <a:rPr lang="en-ID" dirty="0" err="1">
                <a:solidFill>
                  <a:schemeClr val="bg1">
                    <a:lumMod val="95000"/>
                  </a:schemeClr>
                </a:solidFill>
              </a:rPr>
              <a:t>eiusmod</a:t>
            </a:r>
            <a:r>
              <a:rPr lang="en-ID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ID" err="1">
                <a:solidFill>
                  <a:schemeClr val="bg1">
                    <a:lumMod val="95000"/>
                  </a:schemeClr>
                </a:solidFill>
              </a:rPr>
              <a:t>tempor</a:t>
            </a:r>
            <a:r>
              <a:rPr lang="en-ID">
                <a:solidFill>
                  <a:schemeClr val="bg1">
                    <a:lumMod val="95000"/>
                  </a:schemeClr>
                </a:solidFill>
              </a:rPr>
              <a:t> incididunt</a:t>
            </a:r>
            <a:endParaRPr lang="en-ID" dirty="0">
              <a:solidFill>
                <a:schemeClr val="bg1">
                  <a:lumMod val="95000"/>
                </a:schemeClr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D4F3CB9-E7E9-4319-A003-2A501FEA17BB}"/>
              </a:ext>
            </a:extLst>
          </p:cNvPr>
          <p:cNvGrpSpPr/>
          <p:nvPr/>
        </p:nvGrpSpPr>
        <p:grpSpPr>
          <a:xfrm>
            <a:off x="6703800" y="3491367"/>
            <a:ext cx="4314113" cy="1958390"/>
            <a:chOff x="1090280" y="3931037"/>
            <a:chExt cx="4314113" cy="1958390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39EE7DFF-267F-456D-82C7-B9BEF5E8E234}"/>
                </a:ext>
              </a:extLst>
            </p:cNvPr>
            <p:cNvSpPr/>
            <p:nvPr/>
          </p:nvSpPr>
          <p:spPr>
            <a:xfrm>
              <a:off x="1090280" y="3931037"/>
              <a:ext cx="4314113" cy="1958390"/>
            </a:xfrm>
            <a:prstGeom prst="roundRect">
              <a:avLst>
                <a:gd name="adj" fmla="val 11045"/>
              </a:avLst>
            </a:prstGeom>
            <a:solidFill>
              <a:schemeClr val="tx2">
                <a:lumMod val="50000"/>
                <a:lumOff val="50000"/>
                <a:alpha val="5000"/>
              </a:schemeClr>
            </a:solidFill>
            <a:ln>
              <a:solidFill>
                <a:schemeClr val="accent3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804D686B-BC98-4CA9-A989-BDBC6BDDBFAF}"/>
                </a:ext>
              </a:extLst>
            </p:cNvPr>
            <p:cNvGrpSpPr/>
            <p:nvPr/>
          </p:nvGrpSpPr>
          <p:grpSpPr>
            <a:xfrm>
              <a:off x="1343223" y="4238178"/>
              <a:ext cx="3808227" cy="1267522"/>
              <a:chOff x="1259073" y="4236023"/>
              <a:chExt cx="4083767" cy="1267522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A10A96D4-09DC-41D1-93CE-3003B245E5A2}"/>
                  </a:ext>
                </a:extLst>
              </p:cNvPr>
              <p:cNvGrpSpPr/>
              <p:nvPr/>
            </p:nvGrpSpPr>
            <p:grpSpPr>
              <a:xfrm>
                <a:off x="1338958" y="4638077"/>
                <a:ext cx="3908523" cy="141568"/>
                <a:chOff x="7207624" y="5116233"/>
                <a:chExt cx="3240073" cy="141568"/>
              </a:xfrm>
            </p:grpSpPr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2E073A3F-080F-4582-896D-E09DEF6855FB}"/>
                    </a:ext>
                  </a:extLst>
                </p:cNvPr>
                <p:cNvSpPr/>
                <p:nvPr/>
              </p:nvSpPr>
              <p:spPr>
                <a:xfrm>
                  <a:off x="7893424" y="5116233"/>
                  <a:ext cx="2554273" cy="14156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 sz="2000"/>
                </a:p>
              </p:txBody>
            </p:sp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91E01603-1FB7-4E51-8995-FF37F2E28BB0}"/>
                    </a:ext>
                  </a:extLst>
                </p:cNvPr>
                <p:cNvSpPr/>
                <p:nvPr/>
              </p:nvSpPr>
              <p:spPr>
                <a:xfrm>
                  <a:off x="7207624" y="5116233"/>
                  <a:ext cx="2702451" cy="141568"/>
                </a:xfrm>
                <a:prstGeom prst="roundRect">
                  <a:avLst>
                    <a:gd name="adj" fmla="val 50000"/>
                  </a:avLst>
                </a:prstGeom>
                <a:gradFill flip="none" rotWithShape="1">
                  <a:gsLst>
                    <a:gs pos="0">
                      <a:schemeClr val="accent3">
                        <a:shade val="30000"/>
                        <a:satMod val="115000"/>
                      </a:schemeClr>
                    </a:gs>
                    <a:gs pos="50000">
                      <a:schemeClr val="accent3">
                        <a:shade val="67500"/>
                        <a:satMod val="115000"/>
                      </a:schemeClr>
                    </a:gs>
                    <a:gs pos="100000">
                      <a:schemeClr val="accent3">
                        <a:shade val="100000"/>
                        <a:satMod val="115000"/>
                      </a:schemeClr>
                    </a:gs>
                  </a:gsLst>
                  <a:lin ang="27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 sz="2000"/>
                </a:p>
              </p:txBody>
            </p:sp>
          </p:grp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493A2B1-AB90-406E-9D67-74238223B54D}"/>
                  </a:ext>
                </a:extLst>
              </p:cNvPr>
              <p:cNvSpPr txBox="1"/>
              <p:nvPr/>
            </p:nvSpPr>
            <p:spPr>
              <a:xfrm flipH="1">
                <a:off x="1259073" y="4236023"/>
                <a:ext cx="3639841" cy="340519"/>
              </a:xfrm>
              <a:prstGeom prst="round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sz="1400" b="1">
                    <a:solidFill>
                      <a:schemeClr val="tx2"/>
                    </a:solidFill>
                    <a:latin typeface="+mj-lt"/>
                    <a:cs typeface="Poppins" panose="00000500000000000000" pitchFamily="50" charset="0"/>
                  </a:defRPr>
                </a:lvl1pPr>
              </a:lstStyle>
              <a:p>
                <a:r>
                  <a:rPr lang="en-ID">
                    <a:latin typeface="Plus Jakarta Sans SemiBold" pitchFamily="2" charset="0"/>
                    <a:cs typeface="Plus Jakarta Sans SemiBold" pitchFamily="2" charset="0"/>
                  </a:rPr>
                  <a:t>Leadership</a:t>
                </a:r>
                <a:endParaRPr lang="en-ID" dirty="0">
                  <a:latin typeface="Plus Jakarta Sans SemiBold" pitchFamily="2" charset="0"/>
                  <a:cs typeface="Plus Jakarta Sans SemiBold" pitchFamily="2" charset="0"/>
                </a:endParaRP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E3878D5-8179-4949-B27F-169DAD3FEF76}"/>
                  </a:ext>
                </a:extLst>
              </p:cNvPr>
              <p:cNvSpPr txBox="1"/>
              <p:nvPr/>
            </p:nvSpPr>
            <p:spPr>
              <a:xfrm flipH="1">
                <a:off x="4598944" y="4236023"/>
                <a:ext cx="743896" cy="340519"/>
              </a:xfrm>
              <a:prstGeom prst="round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sz="1400" b="1">
                    <a:solidFill>
                      <a:schemeClr val="tx2"/>
                    </a:solidFill>
                    <a:latin typeface="+mj-lt"/>
                    <a:cs typeface="Poppins" panose="00000500000000000000" pitchFamily="50" charset="0"/>
                  </a:defRPr>
                </a:lvl1pPr>
              </a:lstStyle>
              <a:p>
                <a:pPr algn="r"/>
                <a:r>
                  <a:rPr lang="en-US">
                    <a:latin typeface="Plus Jakarta Sans SemiBold" pitchFamily="2" charset="0"/>
                    <a:cs typeface="Plus Jakarta Sans SemiBold" pitchFamily="2" charset="0"/>
                  </a:rPr>
                  <a:t>88</a:t>
                </a:r>
                <a:r>
                  <a:rPr lang="en-ID">
                    <a:latin typeface="Plus Jakarta Sans SemiBold" pitchFamily="2" charset="0"/>
                    <a:cs typeface="Plus Jakarta Sans SemiBold" pitchFamily="2" charset="0"/>
                  </a:rPr>
                  <a:t>%</a:t>
                </a:r>
                <a:endParaRPr lang="en-ID" dirty="0">
                  <a:latin typeface="Plus Jakarta Sans SemiBold" pitchFamily="2" charset="0"/>
                  <a:cs typeface="Plus Jakarta Sans SemiBold" pitchFamily="2" charset="0"/>
                </a:endParaRPr>
              </a:p>
            </p:txBody>
          </p:sp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C23B8FE3-B1AF-44D2-80E4-7B5D6269D49F}"/>
                  </a:ext>
                </a:extLst>
              </p:cNvPr>
              <p:cNvGrpSpPr/>
              <p:nvPr/>
            </p:nvGrpSpPr>
            <p:grpSpPr>
              <a:xfrm>
                <a:off x="1338960" y="5361977"/>
                <a:ext cx="3908522" cy="141568"/>
                <a:chOff x="7207625" y="5116233"/>
                <a:chExt cx="3240072" cy="141568"/>
              </a:xfrm>
            </p:grpSpPr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33C51518-8C3C-43BD-BC0F-FE8FE556EB1C}"/>
                    </a:ext>
                  </a:extLst>
                </p:cNvPr>
                <p:cNvSpPr/>
                <p:nvPr/>
              </p:nvSpPr>
              <p:spPr>
                <a:xfrm>
                  <a:off x="7893424" y="5116233"/>
                  <a:ext cx="2554273" cy="14156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 sz="2000"/>
                </a:p>
              </p:txBody>
            </p:sp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237915C2-A080-4EF4-80B0-E7C7D354739B}"/>
                    </a:ext>
                  </a:extLst>
                </p:cNvPr>
                <p:cNvSpPr/>
                <p:nvPr/>
              </p:nvSpPr>
              <p:spPr>
                <a:xfrm>
                  <a:off x="7207625" y="5116233"/>
                  <a:ext cx="3017342" cy="141568"/>
                </a:xfrm>
                <a:prstGeom prst="roundRect">
                  <a:avLst>
                    <a:gd name="adj" fmla="val 50000"/>
                  </a:avLst>
                </a:prstGeom>
                <a:gradFill flip="none" rotWithShape="1">
                  <a:gsLst>
                    <a:gs pos="0">
                      <a:schemeClr val="accent3">
                        <a:shade val="30000"/>
                        <a:satMod val="115000"/>
                      </a:schemeClr>
                    </a:gs>
                    <a:gs pos="50000">
                      <a:schemeClr val="accent3">
                        <a:shade val="67500"/>
                        <a:satMod val="115000"/>
                      </a:schemeClr>
                    </a:gs>
                    <a:gs pos="100000">
                      <a:schemeClr val="accent3">
                        <a:shade val="100000"/>
                        <a:satMod val="115000"/>
                      </a:schemeClr>
                    </a:gs>
                  </a:gsLst>
                  <a:lin ang="27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 sz="2000"/>
                </a:p>
              </p:txBody>
            </p:sp>
          </p:grp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0E56A4F-8958-4DB8-ACB3-D12E53DADCA8}"/>
                  </a:ext>
                </a:extLst>
              </p:cNvPr>
              <p:cNvSpPr txBox="1"/>
              <p:nvPr/>
            </p:nvSpPr>
            <p:spPr>
              <a:xfrm flipH="1">
                <a:off x="1259073" y="4959923"/>
                <a:ext cx="3639841" cy="340519"/>
              </a:xfrm>
              <a:prstGeom prst="round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sz="1400" b="1">
                    <a:solidFill>
                      <a:schemeClr val="tx2"/>
                    </a:solidFill>
                    <a:latin typeface="+mj-lt"/>
                    <a:cs typeface="Poppins" panose="00000500000000000000" pitchFamily="50" charset="0"/>
                  </a:defRPr>
                </a:lvl1pPr>
              </a:lstStyle>
              <a:p>
                <a:r>
                  <a:rPr lang="en-ID">
                    <a:latin typeface="Plus Jakarta Sans SemiBold" pitchFamily="2" charset="0"/>
                    <a:cs typeface="Plus Jakarta Sans SemiBold" pitchFamily="2" charset="0"/>
                  </a:rPr>
                  <a:t>Team</a:t>
                </a:r>
                <a:endParaRPr lang="en-ID" dirty="0">
                  <a:latin typeface="Plus Jakarta Sans SemiBold" pitchFamily="2" charset="0"/>
                  <a:cs typeface="Plus Jakarta Sans SemiBold" pitchFamily="2" charset="0"/>
                </a:endParaRP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F862BB4-D0B9-4B0C-9BD8-2E54D0D5ED9B}"/>
                  </a:ext>
                </a:extLst>
              </p:cNvPr>
              <p:cNvSpPr txBox="1"/>
              <p:nvPr/>
            </p:nvSpPr>
            <p:spPr>
              <a:xfrm flipH="1">
                <a:off x="4598944" y="4959923"/>
                <a:ext cx="743896" cy="340519"/>
              </a:xfrm>
              <a:prstGeom prst="round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sz="1400" b="1">
                    <a:solidFill>
                      <a:schemeClr val="tx2"/>
                    </a:solidFill>
                    <a:latin typeface="+mj-lt"/>
                    <a:cs typeface="Poppins" panose="00000500000000000000" pitchFamily="50" charset="0"/>
                  </a:defRPr>
                </a:lvl1pPr>
              </a:lstStyle>
              <a:p>
                <a:pPr algn="r"/>
                <a:r>
                  <a:rPr lang="en-US">
                    <a:latin typeface="Plus Jakarta Sans SemiBold" pitchFamily="2" charset="0"/>
                    <a:cs typeface="Plus Jakarta Sans SemiBold" pitchFamily="2" charset="0"/>
                  </a:rPr>
                  <a:t>92</a:t>
                </a:r>
                <a:r>
                  <a:rPr lang="en-ID">
                    <a:latin typeface="Plus Jakarta Sans SemiBold" pitchFamily="2" charset="0"/>
                    <a:cs typeface="Plus Jakarta Sans SemiBold" pitchFamily="2" charset="0"/>
                  </a:rPr>
                  <a:t>%</a:t>
                </a:r>
                <a:endParaRPr lang="en-ID" dirty="0">
                  <a:latin typeface="Plus Jakarta Sans SemiBold" pitchFamily="2" charset="0"/>
                  <a:cs typeface="Plus Jakarta Sans SemiBold" pitchFamily="2" charset="0"/>
                </a:endParaRPr>
              </a:p>
            </p:txBody>
          </p:sp>
        </p:grp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92BE3BD-2E75-4FC9-9DD9-884ED00786ED}"/>
              </a:ext>
            </a:extLst>
          </p:cNvPr>
          <p:cNvGrpSpPr/>
          <p:nvPr/>
        </p:nvGrpSpPr>
        <p:grpSpPr>
          <a:xfrm flipH="1">
            <a:off x="6783685" y="2234154"/>
            <a:ext cx="1202763" cy="76252"/>
            <a:chOff x="7248855" y="1067087"/>
            <a:chExt cx="1202763" cy="76252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A8B4B8F5-6849-4597-8B6E-293B122DE80C}"/>
                </a:ext>
              </a:extLst>
            </p:cNvPr>
            <p:cNvCxnSpPr>
              <a:cxnSpLocks/>
              <a:endCxn id="41" idx="1"/>
            </p:cNvCxnSpPr>
            <p:nvPr/>
          </p:nvCxnSpPr>
          <p:spPr>
            <a:xfrm>
              <a:off x="7248855" y="1105213"/>
              <a:ext cx="595773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C7819183-8522-4A28-98E6-AE3D7F8A3F37}"/>
                </a:ext>
              </a:extLst>
            </p:cNvPr>
            <p:cNvSpPr/>
            <p:nvPr/>
          </p:nvSpPr>
          <p:spPr>
            <a:xfrm>
              <a:off x="7844628" y="1067087"/>
              <a:ext cx="606990" cy="76252"/>
            </a:xfrm>
            <a:prstGeom prst="roundRect">
              <a:avLst/>
            </a:prstGeom>
            <a:gradFill flip="none" rotWithShape="1">
              <a:gsLst>
                <a:gs pos="0">
                  <a:schemeClr val="accent3">
                    <a:shade val="30000"/>
                    <a:satMod val="115000"/>
                  </a:schemeClr>
                </a:gs>
                <a:gs pos="50000">
                  <a:schemeClr val="accent3">
                    <a:shade val="67500"/>
                    <a:satMod val="115000"/>
                  </a:schemeClr>
                </a:gs>
                <a:gs pos="100000">
                  <a:schemeClr val="accent3"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2AE6BB50-9F02-6637-EC41-95F60E59380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7329232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949DD39-D407-43FA-814F-90A81D2BD36C}"/>
              </a:ext>
            </a:extLst>
          </p:cNvPr>
          <p:cNvSpPr txBox="1"/>
          <p:nvPr/>
        </p:nvSpPr>
        <p:spPr>
          <a:xfrm flipH="1">
            <a:off x="3435926" y="611057"/>
            <a:ext cx="532014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800" b="1">
                <a:solidFill>
                  <a:schemeClr val="tx2"/>
                </a:solidFill>
                <a:latin typeface="+mj-lt"/>
                <a:cs typeface="Poppins SemiBold" panose="00000700000000000000" pitchFamily="50" charset="0"/>
              </a:defRPr>
            </a:lvl1pPr>
          </a:lstStyle>
          <a:p>
            <a:pPr algn="ctr"/>
            <a:r>
              <a:rPr lang="en-US" sz="3200"/>
              <a:t>Pioneering the Future of Technology</a:t>
            </a:r>
            <a:endParaRPr lang="en-ID" sz="3200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AE8E04D-2E79-41F1-B059-9BEAA1025D66}"/>
              </a:ext>
            </a:extLst>
          </p:cNvPr>
          <p:cNvGrpSpPr/>
          <p:nvPr/>
        </p:nvGrpSpPr>
        <p:grpSpPr>
          <a:xfrm flipH="1">
            <a:off x="5494619" y="1929026"/>
            <a:ext cx="1202763" cy="76252"/>
            <a:chOff x="7248855" y="1067087"/>
            <a:chExt cx="1202763" cy="76252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14D9A0B-0FEA-443E-B3F1-B9A97C22671E}"/>
                </a:ext>
              </a:extLst>
            </p:cNvPr>
            <p:cNvCxnSpPr>
              <a:cxnSpLocks/>
              <a:endCxn id="21" idx="1"/>
            </p:cNvCxnSpPr>
            <p:nvPr/>
          </p:nvCxnSpPr>
          <p:spPr>
            <a:xfrm>
              <a:off x="7248855" y="1105213"/>
              <a:ext cx="595773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3E7F9193-7AEC-4673-A030-CC05344F303A}"/>
                </a:ext>
              </a:extLst>
            </p:cNvPr>
            <p:cNvSpPr/>
            <p:nvPr/>
          </p:nvSpPr>
          <p:spPr>
            <a:xfrm>
              <a:off x="7844628" y="1067087"/>
              <a:ext cx="606990" cy="76252"/>
            </a:xfrm>
            <a:prstGeom prst="roundRect">
              <a:avLst/>
            </a:prstGeom>
            <a:gradFill flip="none" rotWithShape="1">
              <a:gsLst>
                <a:gs pos="0">
                  <a:schemeClr val="accent3">
                    <a:shade val="30000"/>
                    <a:satMod val="115000"/>
                  </a:schemeClr>
                </a:gs>
                <a:gs pos="50000">
                  <a:schemeClr val="accent3">
                    <a:shade val="67500"/>
                    <a:satMod val="115000"/>
                  </a:schemeClr>
                </a:gs>
                <a:gs pos="100000">
                  <a:schemeClr val="accent3"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2E20664E-257E-4F99-B94E-EAE148BDE6D9}"/>
              </a:ext>
            </a:extLst>
          </p:cNvPr>
          <p:cNvSpPr/>
          <p:nvPr/>
        </p:nvSpPr>
        <p:spPr>
          <a:xfrm>
            <a:off x="4649528" y="3799665"/>
            <a:ext cx="2892945" cy="2318430"/>
          </a:xfrm>
          <a:prstGeom prst="roundRect">
            <a:avLst>
              <a:gd name="adj" fmla="val 12571"/>
            </a:avLst>
          </a:prstGeom>
          <a:solidFill>
            <a:schemeClr val="tx2">
              <a:lumMod val="50000"/>
              <a:lumOff val="50000"/>
              <a:alpha val="5000"/>
            </a:schemeClr>
          </a:solidFill>
          <a:ln>
            <a:solidFill>
              <a:schemeClr val="accent3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7819566-E998-415C-BBA4-265E6A4D7779}"/>
              </a:ext>
            </a:extLst>
          </p:cNvPr>
          <p:cNvSpPr txBox="1"/>
          <p:nvPr/>
        </p:nvSpPr>
        <p:spPr>
          <a:xfrm flipH="1">
            <a:off x="5022682" y="5545672"/>
            <a:ext cx="2146636" cy="3398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D" sz="1200" b="0" i="0">
                <a:solidFill>
                  <a:schemeClr val="accent3"/>
                </a:solidFill>
                <a:effectLst/>
                <a:cs typeface="Poppins" panose="00000500000000000000" pitchFamily="50" charset="0"/>
              </a:rPr>
              <a:t>Your Position</a:t>
            </a:r>
            <a:endParaRPr lang="en-ID" sz="1200" dirty="0">
              <a:solidFill>
                <a:schemeClr val="accent3"/>
              </a:solidFill>
              <a:cs typeface="Poppins" panose="00000500000000000000" pitchFamily="50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901F174-BDA9-470E-9B36-242B91F11C8D}"/>
              </a:ext>
            </a:extLst>
          </p:cNvPr>
          <p:cNvSpPr txBox="1"/>
          <p:nvPr/>
        </p:nvSpPr>
        <p:spPr>
          <a:xfrm flipH="1">
            <a:off x="5022682" y="5207118"/>
            <a:ext cx="21466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b="1">
                <a:solidFill>
                  <a:schemeClr val="tx2"/>
                </a:solidFill>
                <a:latin typeface="+mj-lt"/>
                <a:cs typeface="Poppins" panose="00000500000000000000" pitchFamily="50" charset="0"/>
              </a:defRPr>
            </a:lvl1pPr>
          </a:lstStyle>
          <a:p>
            <a:pPr algn="ctr"/>
            <a:r>
              <a:rPr lang="en-ID" sz="1600"/>
              <a:t>Derken Derk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18E53AAE-7776-4DD4-A81F-E4CBEF830F05}"/>
              </a:ext>
            </a:extLst>
          </p:cNvPr>
          <p:cNvSpPr/>
          <p:nvPr/>
        </p:nvSpPr>
        <p:spPr>
          <a:xfrm>
            <a:off x="1049437" y="3799665"/>
            <a:ext cx="2892945" cy="2318430"/>
          </a:xfrm>
          <a:prstGeom prst="roundRect">
            <a:avLst>
              <a:gd name="adj" fmla="val 12571"/>
            </a:avLst>
          </a:prstGeom>
          <a:solidFill>
            <a:schemeClr val="tx2">
              <a:lumMod val="50000"/>
              <a:lumOff val="50000"/>
              <a:alpha val="5000"/>
            </a:schemeClr>
          </a:solidFill>
          <a:ln>
            <a:solidFill>
              <a:schemeClr val="accent3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7AE53ACA-75EC-43AF-85B4-5B6816B3AE3F}"/>
              </a:ext>
            </a:extLst>
          </p:cNvPr>
          <p:cNvSpPr txBox="1"/>
          <p:nvPr/>
        </p:nvSpPr>
        <p:spPr>
          <a:xfrm flipH="1">
            <a:off x="1422591" y="5545672"/>
            <a:ext cx="2146636" cy="3398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D" sz="1200" b="0" i="0">
                <a:solidFill>
                  <a:schemeClr val="accent3"/>
                </a:solidFill>
                <a:effectLst/>
                <a:cs typeface="Poppins" panose="00000500000000000000" pitchFamily="50" charset="0"/>
              </a:rPr>
              <a:t>Your Position</a:t>
            </a:r>
            <a:endParaRPr lang="en-ID" sz="1200" dirty="0">
              <a:solidFill>
                <a:schemeClr val="accent3"/>
              </a:solidFill>
              <a:cs typeface="Poppins" panose="00000500000000000000" pitchFamily="50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2D734687-10C5-479C-A5CF-CFDD33E87D2E}"/>
              </a:ext>
            </a:extLst>
          </p:cNvPr>
          <p:cNvSpPr txBox="1"/>
          <p:nvPr/>
        </p:nvSpPr>
        <p:spPr>
          <a:xfrm flipH="1">
            <a:off x="1422591" y="5207118"/>
            <a:ext cx="21466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b="1">
                <a:solidFill>
                  <a:schemeClr val="tx2"/>
                </a:solidFill>
                <a:latin typeface="+mj-lt"/>
                <a:cs typeface="Poppins" panose="00000500000000000000" pitchFamily="50" charset="0"/>
              </a:defRPr>
            </a:lvl1pPr>
          </a:lstStyle>
          <a:p>
            <a:pPr algn="ctr"/>
            <a:r>
              <a:rPr lang="en-ID" sz="1600"/>
              <a:t>Jery Gomu</a:t>
            </a: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ABFCB06F-E873-4F50-B47D-6C8C5A6018B3}"/>
              </a:ext>
            </a:extLst>
          </p:cNvPr>
          <p:cNvSpPr/>
          <p:nvPr/>
        </p:nvSpPr>
        <p:spPr>
          <a:xfrm>
            <a:off x="8249619" y="3799665"/>
            <a:ext cx="2892945" cy="2318430"/>
          </a:xfrm>
          <a:prstGeom prst="roundRect">
            <a:avLst>
              <a:gd name="adj" fmla="val 12571"/>
            </a:avLst>
          </a:prstGeom>
          <a:solidFill>
            <a:schemeClr val="tx2">
              <a:lumMod val="50000"/>
              <a:lumOff val="50000"/>
              <a:alpha val="5000"/>
            </a:schemeClr>
          </a:solidFill>
          <a:ln>
            <a:solidFill>
              <a:schemeClr val="accent3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00828F8A-0639-438F-A02B-2F81AD01F9E5}"/>
              </a:ext>
            </a:extLst>
          </p:cNvPr>
          <p:cNvSpPr txBox="1"/>
          <p:nvPr/>
        </p:nvSpPr>
        <p:spPr>
          <a:xfrm flipH="1">
            <a:off x="8622773" y="5545672"/>
            <a:ext cx="2146636" cy="3398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D" sz="1200" b="0" i="0">
                <a:solidFill>
                  <a:schemeClr val="accent3"/>
                </a:solidFill>
                <a:effectLst/>
                <a:cs typeface="Poppins" panose="00000500000000000000" pitchFamily="50" charset="0"/>
              </a:rPr>
              <a:t>Your Position</a:t>
            </a:r>
            <a:endParaRPr lang="en-ID" sz="1200" dirty="0">
              <a:solidFill>
                <a:schemeClr val="accent3"/>
              </a:solidFill>
              <a:cs typeface="Poppins" panose="00000500000000000000" pitchFamily="50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E3C49C1-35F7-4D34-85CE-836090A97B75}"/>
              </a:ext>
            </a:extLst>
          </p:cNvPr>
          <p:cNvSpPr txBox="1"/>
          <p:nvPr/>
        </p:nvSpPr>
        <p:spPr>
          <a:xfrm flipH="1">
            <a:off x="8622773" y="5201485"/>
            <a:ext cx="21466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b="1">
                <a:solidFill>
                  <a:schemeClr val="tx2"/>
                </a:solidFill>
                <a:latin typeface="+mj-lt"/>
                <a:cs typeface="Poppins" panose="00000500000000000000" pitchFamily="50" charset="0"/>
              </a:defRPr>
            </a:lvl1pPr>
          </a:lstStyle>
          <a:p>
            <a:pPr algn="ctr"/>
            <a:r>
              <a:rPr lang="en-ID" sz="1600"/>
              <a:t>Tomy Strak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6B53F94F-88FC-BB6B-7506-9F50552281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55C6E4F3-C142-9FE8-C22C-6749A462482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29E5652-2856-5FC0-B816-0389FAF5577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22706343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503ABC0-3122-4598-A481-E241C961E2C1}"/>
              </a:ext>
            </a:extLst>
          </p:cNvPr>
          <p:cNvSpPr txBox="1"/>
          <p:nvPr/>
        </p:nvSpPr>
        <p:spPr>
          <a:xfrm flipH="1">
            <a:off x="6284468" y="2795762"/>
            <a:ext cx="518181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800" b="1">
                <a:solidFill>
                  <a:schemeClr val="tx2"/>
                </a:solidFill>
                <a:latin typeface="+mj-lt"/>
                <a:cs typeface="Poppins SemiBold" panose="00000700000000000000" pitchFamily="50" charset="0"/>
              </a:defRPr>
            </a:lvl1pPr>
          </a:lstStyle>
          <a:p>
            <a:r>
              <a:rPr lang="en-ID"/>
              <a:t>Technology </a:t>
            </a:r>
            <a:r>
              <a:rPr lang="en-US"/>
              <a:t>is likely to be either the best or worst thing to happen to humanity.</a:t>
            </a:r>
            <a:endParaRPr lang="en-ID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F8B006-1174-42B1-3DEE-52C557D0B71F}"/>
              </a:ext>
            </a:extLst>
          </p:cNvPr>
          <p:cNvSpPr txBox="1"/>
          <p:nvPr/>
        </p:nvSpPr>
        <p:spPr>
          <a:xfrm flipH="1">
            <a:off x="6341976" y="1920533"/>
            <a:ext cx="496817" cy="457072"/>
          </a:xfrm>
          <a:custGeom>
            <a:avLst/>
            <a:gdLst/>
            <a:ahLst/>
            <a:cxnLst/>
            <a:rect l="l" t="t" r="r" b="b"/>
            <a:pathLst>
              <a:path w="304800" h="280416">
                <a:moveTo>
                  <a:pt x="0" y="0"/>
                </a:moveTo>
                <a:lnTo>
                  <a:pt x="0" y="42672"/>
                </a:lnTo>
                <a:cubicBezTo>
                  <a:pt x="24384" y="49174"/>
                  <a:pt x="41859" y="61163"/>
                  <a:pt x="52426" y="78638"/>
                </a:cubicBezTo>
                <a:cubicBezTo>
                  <a:pt x="62992" y="96113"/>
                  <a:pt x="69088" y="118668"/>
                  <a:pt x="70714" y="146304"/>
                </a:cubicBezTo>
                <a:lnTo>
                  <a:pt x="24384" y="146304"/>
                </a:lnTo>
                <a:lnTo>
                  <a:pt x="24384" y="280416"/>
                </a:lnTo>
                <a:lnTo>
                  <a:pt x="121920" y="280416"/>
                </a:lnTo>
                <a:lnTo>
                  <a:pt x="121920" y="178003"/>
                </a:lnTo>
                <a:cubicBezTo>
                  <a:pt x="121920" y="130860"/>
                  <a:pt x="111557" y="91846"/>
                  <a:pt x="90831" y="60960"/>
                </a:cubicBezTo>
                <a:cubicBezTo>
                  <a:pt x="70104" y="30073"/>
                  <a:pt x="39827" y="9753"/>
                  <a:pt x="0" y="0"/>
                </a:cubicBezTo>
                <a:close/>
                <a:moveTo>
                  <a:pt x="182880" y="0"/>
                </a:moveTo>
                <a:lnTo>
                  <a:pt x="182880" y="42672"/>
                </a:lnTo>
                <a:cubicBezTo>
                  <a:pt x="207264" y="49174"/>
                  <a:pt x="224739" y="61163"/>
                  <a:pt x="235306" y="78638"/>
                </a:cubicBezTo>
                <a:cubicBezTo>
                  <a:pt x="245872" y="96113"/>
                  <a:pt x="251968" y="118668"/>
                  <a:pt x="253594" y="146304"/>
                </a:cubicBezTo>
                <a:lnTo>
                  <a:pt x="207264" y="146304"/>
                </a:lnTo>
                <a:lnTo>
                  <a:pt x="207264" y="280416"/>
                </a:lnTo>
                <a:lnTo>
                  <a:pt x="304800" y="280416"/>
                </a:lnTo>
                <a:lnTo>
                  <a:pt x="304800" y="178003"/>
                </a:lnTo>
                <a:cubicBezTo>
                  <a:pt x="304800" y="130860"/>
                  <a:pt x="294437" y="91846"/>
                  <a:pt x="273711" y="60960"/>
                </a:cubicBezTo>
                <a:cubicBezTo>
                  <a:pt x="252984" y="30073"/>
                  <a:pt x="222707" y="9753"/>
                  <a:pt x="18288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>
              <a:defRPr sz="3600">
                <a:solidFill>
                  <a:schemeClr val="tx2"/>
                </a:solidFill>
                <a:latin typeface="+mj-lt"/>
                <a:cs typeface="Poppins SemiBold" panose="00000700000000000000" pitchFamily="50" charset="0"/>
              </a:defRPr>
            </a:lvl1pPr>
          </a:lstStyle>
          <a:p>
            <a:pPr algn="ctr"/>
            <a:endParaRPr lang="en-ID" sz="9600" dirty="0">
              <a:solidFill>
                <a:schemeClr val="accent3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75474F5-001F-4B51-BD16-65D05AC4F5F7}"/>
              </a:ext>
            </a:extLst>
          </p:cNvPr>
          <p:cNvSpPr txBox="1"/>
          <p:nvPr/>
        </p:nvSpPr>
        <p:spPr>
          <a:xfrm>
            <a:off x="9354895" y="4598914"/>
            <a:ext cx="21113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b="1">
                <a:solidFill>
                  <a:schemeClr val="tx2"/>
                </a:solidFill>
                <a:latin typeface="+mj-lt"/>
                <a:cs typeface="Poppins" panose="00000500000000000000" pitchFamily="50" charset="0"/>
              </a:defRPr>
            </a:lvl1pPr>
          </a:lstStyle>
          <a:p>
            <a:pPr algn="r"/>
            <a:r>
              <a:rPr lang="en-US" sz="1600">
                <a:solidFill>
                  <a:schemeClr val="accent3"/>
                </a:solidFill>
              </a:rPr>
              <a:t>-  Wiliam Pluim</a:t>
            </a:r>
            <a:endParaRPr lang="en-ID" sz="1600" dirty="0">
              <a:solidFill>
                <a:schemeClr val="accent3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B0A7657-4B63-43F2-9293-41A29236FAC4}"/>
              </a:ext>
            </a:extLst>
          </p:cNvPr>
          <p:cNvSpPr/>
          <p:nvPr/>
        </p:nvSpPr>
        <p:spPr>
          <a:xfrm>
            <a:off x="761223" y="1058880"/>
            <a:ext cx="4740242" cy="4740240"/>
          </a:xfrm>
          <a:prstGeom prst="ellipse">
            <a:avLst/>
          </a:prstGeom>
          <a:solidFill>
            <a:schemeClr val="tx2">
              <a:lumMod val="50000"/>
              <a:lumOff val="50000"/>
              <a:alpha val="5000"/>
            </a:schemeClr>
          </a:solidFill>
          <a:ln>
            <a:solidFill>
              <a:schemeClr val="accent3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77A92F9E-BCD9-E489-73A8-7F5CFDDD1EA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0593382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: Single Corner Rounded 44">
            <a:extLst>
              <a:ext uri="{FF2B5EF4-FFF2-40B4-BE49-F238E27FC236}">
                <a16:creationId xmlns:a16="http://schemas.microsoft.com/office/drawing/2014/main" id="{823CCAF2-34DE-4CFB-BB24-A7CDE2D5E8D8}"/>
              </a:ext>
            </a:extLst>
          </p:cNvPr>
          <p:cNvSpPr/>
          <p:nvPr/>
        </p:nvSpPr>
        <p:spPr>
          <a:xfrm flipH="1">
            <a:off x="6177517" y="1231954"/>
            <a:ext cx="6014480" cy="5626045"/>
          </a:xfrm>
          <a:prstGeom prst="round1Rect">
            <a:avLst>
              <a:gd name="adj" fmla="val 31889"/>
            </a:avLst>
          </a:prstGeom>
          <a:solidFill>
            <a:schemeClr val="tx2">
              <a:lumMod val="50000"/>
              <a:lumOff val="50000"/>
              <a:alpha val="5000"/>
            </a:schemeClr>
          </a:solidFill>
          <a:ln>
            <a:solidFill>
              <a:schemeClr val="accent3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ABE5FE8-7C79-4F50-91AB-655289D2D311}"/>
              </a:ext>
            </a:extLst>
          </p:cNvPr>
          <p:cNvGrpSpPr/>
          <p:nvPr/>
        </p:nvGrpSpPr>
        <p:grpSpPr>
          <a:xfrm flipH="1">
            <a:off x="1246384" y="2645198"/>
            <a:ext cx="1202763" cy="76252"/>
            <a:chOff x="7248855" y="1067087"/>
            <a:chExt cx="1202763" cy="76252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9AE26B3F-8974-41CB-BFC4-6488EDF999DF}"/>
                </a:ext>
              </a:extLst>
            </p:cNvPr>
            <p:cNvCxnSpPr>
              <a:cxnSpLocks/>
              <a:endCxn id="20" idx="1"/>
            </p:cNvCxnSpPr>
            <p:nvPr/>
          </p:nvCxnSpPr>
          <p:spPr>
            <a:xfrm>
              <a:off x="7248855" y="1105213"/>
              <a:ext cx="595773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E57EBAB7-7EC9-4D89-A35F-99F0E1D49587}"/>
                </a:ext>
              </a:extLst>
            </p:cNvPr>
            <p:cNvSpPr/>
            <p:nvPr/>
          </p:nvSpPr>
          <p:spPr>
            <a:xfrm>
              <a:off x="7844628" y="1067087"/>
              <a:ext cx="606990" cy="76252"/>
            </a:xfrm>
            <a:prstGeom prst="roundRect">
              <a:avLst/>
            </a:prstGeom>
            <a:gradFill flip="none" rotWithShape="1">
              <a:gsLst>
                <a:gs pos="0">
                  <a:schemeClr val="accent3">
                    <a:shade val="30000"/>
                    <a:satMod val="115000"/>
                  </a:schemeClr>
                </a:gs>
                <a:gs pos="50000">
                  <a:schemeClr val="accent3">
                    <a:shade val="67500"/>
                    <a:satMod val="115000"/>
                  </a:schemeClr>
                </a:gs>
                <a:gs pos="100000">
                  <a:schemeClr val="accent3"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99E943E2-358B-4130-92EC-11B89AA4F6E3}"/>
              </a:ext>
            </a:extLst>
          </p:cNvPr>
          <p:cNvSpPr txBox="1"/>
          <p:nvPr/>
        </p:nvSpPr>
        <p:spPr>
          <a:xfrm flipH="1">
            <a:off x="2342795" y="3548946"/>
            <a:ext cx="2591151" cy="6168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150000"/>
              </a:lnSpc>
              <a:defRPr sz="1200" b="0" i="0">
                <a:solidFill>
                  <a:schemeClr val="bg1">
                    <a:lumMod val="65000"/>
                  </a:schemeClr>
                </a:solidFill>
                <a:effectLst/>
                <a:ea typeface="Open Sans" pitchFamily="2" charset="0"/>
                <a:cs typeface="Open Sans" pitchFamily="2" charset="0"/>
              </a:defRPr>
            </a:lvl1pPr>
          </a:lstStyle>
          <a:p>
            <a:r>
              <a:rPr lang="en-ID">
                <a:solidFill>
                  <a:schemeClr val="bg1">
                    <a:lumMod val="95000"/>
                  </a:schemeClr>
                </a:solidFill>
              </a:rPr>
              <a:t>Lorem ipsum dolor sit amet enim consectetur adipiscing.</a:t>
            </a:r>
            <a:endParaRPr lang="en-ID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B6E8EAD-ECDE-4016-85AA-C20ED35A2C42}"/>
              </a:ext>
            </a:extLst>
          </p:cNvPr>
          <p:cNvSpPr txBox="1"/>
          <p:nvPr/>
        </p:nvSpPr>
        <p:spPr>
          <a:xfrm flipH="1">
            <a:off x="2342797" y="3236404"/>
            <a:ext cx="17659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b="1">
                <a:solidFill>
                  <a:schemeClr val="tx2"/>
                </a:solidFill>
                <a:latin typeface="+mj-lt"/>
                <a:cs typeface="Poppins" panose="00000500000000000000" pitchFamily="50" charset="0"/>
              </a:defRPr>
            </a:lvl1pPr>
          </a:lstStyle>
          <a:p>
            <a:r>
              <a:rPr lang="en-US"/>
              <a:t>Service One</a:t>
            </a:r>
            <a:endParaRPr lang="en-ID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3B38443-B1B1-4538-A494-2564D6DC472B}"/>
              </a:ext>
            </a:extLst>
          </p:cNvPr>
          <p:cNvSpPr txBox="1"/>
          <p:nvPr/>
        </p:nvSpPr>
        <p:spPr>
          <a:xfrm flipH="1">
            <a:off x="2342797" y="4903161"/>
            <a:ext cx="2591152" cy="6168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150000"/>
              </a:lnSpc>
              <a:defRPr sz="1200" b="0" i="0">
                <a:solidFill>
                  <a:schemeClr val="bg1">
                    <a:lumMod val="65000"/>
                  </a:schemeClr>
                </a:solidFill>
                <a:effectLst/>
                <a:ea typeface="Open Sans" pitchFamily="2" charset="0"/>
                <a:cs typeface="Open Sans" pitchFamily="2" charset="0"/>
              </a:defRPr>
            </a:lvl1pPr>
          </a:lstStyle>
          <a:p>
            <a:r>
              <a:rPr lang="en-ID">
                <a:solidFill>
                  <a:schemeClr val="bg1">
                    <a:lumMod val="95000"/>
                  </a:schemeClr>
                </a:solidFill>
              </a:rPr>
              <a:t>Lorem ipsum dolor sit amet enim consectetur adipiscing.</a:t>
            </a:r>
            <a:endParaRPr lang="en-ID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785801A-2638-4017-98AC-D74604992035}"/>
              </a:ext>
            </a:extLst>
          </p:cNvPr>
          <p:cNvSpPr txBox="1"/>
          <p:nvPr/>
        </p:nvSpPr>
        <p:spPr>
          <a:xfrm flipH="1">
            <a:off x="2342797" y="4595384"/>
            <a:ext cx="17659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b="1">
                <a:solidFill>
                  <a:schemeClr val="tx2"/>
                </a:solidFill>
                <a:latin typeface="+mj-lt"/>
                <a:cs typeface="Poppins" panose="00000500000000000000" pitchFamily="50" charset="0"/>
              </a:defRPr>
            </a:lvl1pPr>
          </a:lstStyle>
          <a:p>
            <a:r>
              <a:rPr lang="en-US"/>
              <a:t>Service Two</a:t>
            </a:r>
            <a:endParaRPr lang="en-ID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766FE42-12B8-416E-9D95-BDA6867DB73B}"/>
              </a:ext>
            </a:extLst>
          </p:cNvPr>
          <p:cNvGrpSpPr/>
          <p:nvPr/>
        </p:nvGrpSpPr>
        <p:grpSpPr>
          <a:xfrm>
            <a:off x="1132988" y="3230122"/>
            <a:ext cx="955254" cy="955254"/>
            <a:chOff x="7095638" y="3684450"/>
            <a:chExt cx="955254" cy="955254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456E6267-B628-4DC7-8853-4EEB73F6CAB4}"/>
                </a:ext>
              </a:extLst>
            </p:cNvPr>
            <p:cNvSpPr/>
            <p:nvPr/>
          </p:nvSpPr>
          <p:spPr>
            <a:xfrm>
              <a:off x="7095638" y="3684450"/>
              <a:ext cx="955254" cy="955254"/>
            </a:xfrm>
            <a:prstGeom prst="ellipse">
              <a:avLst/>
            </a:prstGeom>
            <a:solidFill>
              <a:schemeClr val="tx2">
                <a:lumMod val="50000"/>
                <a:lumOff val="50000"/>
                <a:alpha val="5000"/>
              </a:schemeClr>
            </a:solidFill>
            <a:ln>
              <a:solidFill>
                <a:schemeClr val="accent3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pic>
          <p:nvPicPr>
            <p:cNvPr id="33" name="Graphic 32">
              <a:extLst>
                <a:ext uri="{FF2B5EF4-FFF2-40B4-BE49-F238E27FC236}">
                  <a16:creationId xmlns:a16="http://schemas.microsoft.com/office/drawing/2014/main" id="{B53F5136-9361-424C-ACAB-1F43CC3E975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350193" y="3939005"/>
              <a:ext cx="446143" cy="446143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C1A528BE-2195-4B66-819A-302AB1B5AD56}"/>
              </a:ext>
            </a:extLst>
          </p:cNvPr>
          <p:cNvGrpSpPr/>
          <p:nvPr/>
        </p:nvGrpSpPr>
        <p:grpSpPr>
          <a:xfrm>
            <a:off x="1132988" y="4589102"/>
            <a:ext cx="955254" cy="955254"/>
            <a:chOff x="7095638" y="5157740"/>
            <a:chExt cx="955254" cy="955254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47071F7E-9680-4E6D-B9AC-68C0F91A6448}"/>
                </a:ext>
              </a:extLst>
            </p:cNvPr>
            <p:cNvSpPr/>
            <p:nvPr/>
          </p:nvSpPr>
          <p:spPr>
            <a:xfrm>
              <a:off x="7095638" y="5157740"/>
              <a:ext cx="955254" cy="955254"/>
            </a:xfrm>
            <a:prstGeom prst="ellipse">
              <a:avLst/>
            </a:prstGeom>
            <a:solidFill>
              <a:schemeClr val="tx2">
                <a:lumMod val="50000"/>
                <a:lumOff val="50000"/>
                <a:alpha val="5000"/>
              </a:schemeClr>
            </a:solidFill>
            <a:ln>
              <a:solidFill>
                <a:schemeClr val="accent3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pic>
          <p:nvPicPr>
            <p:cNvPr id="34" name="Graphic 33">
              <a:extLst>
                <a:ext uri="{FF2B5EF4-FFF2-40B4-BE49-F238E27FC236}">
                  <a16:creationId xmlns:a16="http://schemas.microsoft.com/office/drawing/2014/main" id="{A2AC1CE0-4BA5-465B-B488-67453140640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350193" y="5412295"/>
              <a:ext cx="446143" cy="446143"/>
            </a:xfrm>
            <a:prstGeom prst="rect">
              <a:avLst/>
            </a:prstGeom>
          </p:spPr>
        </p:pic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31D218CE-C840-4553-ACCE-0AA8126B120B}"/>
              </a:ext>
            </a:extLst>
          </p:cNvPr>
          <p:cNvSpPr txBox="1"/>
          <p:nvPr/>
        </p:nvSpPr>
        <p:spPr>
          <a:xfrm flipH="1">
            <a:off x="1132988" y="1313644"/>
            <a:ext cx="380096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800" b="1">
                <a:solidFill>
                  <a:schemeClr val="tx2"/>
                </a:solidFill>
                <a:latin typeface="+mj-lt"/>
                <a:cs typeface="Poppins SemiBold" panose="00000700000000000000" pitchFamily="50" charset="0"/>
              </a:defRPr>
            </a:lvl1pPr>
          </a:lstStyle>
          <a:p>
            <a:r>
              <a:rPr lang="en-ID" sz="3200"/>
              <a:t>Technology Service Expertise</a:t>
            </a:r>
            <a:endParaRPr lang="en-ID" sz="3200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EECD4C4-87F7-C9EA-108E-B564C42A721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6847064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A6C43860-6CF3-41CE-9650-D4AD0668C4E2}"/>
              </a:ext>
            </a:extLst>
          </p:cNvPr>
          <p:cNvGrpSpPr/>
          <p:nvPr/>
        </p:nvGrpSpPr>
        <p:grpSpPr>
          <a:xfrm flipH="1">
            <a:off x="7069410" y="2392865"/>
            <a:ext cx="1202763" cy="76252"/>
            <a:chOff x="7248855" y="1067087"/>
            <a:chExt cx="1202763" cy="76252"/>
          </a:xfrm>
        </p:grpSpPr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4417A4FB-E324-4A9B-BBC1-36CE424DB92B}"/>
                </a:ext>
              </a:extLst>
            </p:cNvPr>
            <p:cNvCxnSpPr>
              <a:cxnSpLocks/>
              <a:endCxn id="38" idx="1"/>
            </p:cNvCxnSpPr>
            <p:nvPr/>
          </p:nvCxnSpPr>
          <p:spPr>
            <a:xfrm>
              <a:off x="7248855" y="1105213"/>
              <a:ext cx="595773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id="{F1953D5D-2770-41E2-B6A3-AD3238CBE889}"/>
                </a:ext>
              </a:extLst>
            </p:cNvPr>
            <p:cNvSpPr/>
            <p:nvPr/>
          </p:nvSpPr>
          <p:spPr>
            <a:xfrm>
              <a:off x="7844628" y="1067087"/>
              <a:ext cx="606990" cy="76252"/>
            </a:xfrm>
            <a:prstGeom prst="roundRect">
              <a:avLst/>
            </a:prstGeom>
            <a:gradFill flip="none" rotWithShape="1">
              <a:gsLst>
                <a:gs pos="0">
                  <a:schemeClr val="accent3">
                    <a:shade val="30000"/>
                    <a:satMod val="115000"/>
                  </a:schemeClr>
                </a:gs>
                <a:gs pos="50000">
                  <a:schemeClr val="accent3">
                    <a:shade val="67500"/>
                    <a:satMod val="115000"/>
                  </a:schemeClr>
                </a:gs>
                <a:gs pos="100000">
                  <a:schemeClr val="accent3"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4364B0E5-09BA-4ACF-A603-219B22BCC25D}"/>
              </a:ext>
            </a:extLst>
          </p:cNvPr>
          <p:cNvSpPr txBox="1"/>
          <p:nvPr/>
        </p:nvSpPr>
        <p:spPr>
          <a:xfrm flipH="1">
            <a:off x="6948760" y="1202222"/>
            <a:ext cx="398307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800" b="1">
                <a:solidFill>
                  <a:schemeClr val="tx2"/>
                </a:solidFill>
                <a:latin typeface="+mj-lt"/>
                <a:cs typeface="Poppins SemiBold" panose="00000700000000000000" pitchFamily="50" charset="0"/>
              </a:defRPr>
            </a:lvl1pPr>
          </a:lstStyle>
          <a:p>
            <a:r>
              <a:rPr lang="en-US"/>
              <a:t>Technology Tailored to Your Industry</a:t>
            </a:r>
            <a:endParaRPr lang="en-ID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AF9FC4C-5B4C-42F8-8230-26EC0FC6431C}"/>
              </a:ext>
            </a:extLst>
          </p:cNvPr>
          <p:cNvGrpSpPr/>
          <p:nvPr/>
        </p:nvGrpSpPr>
        <p:grpSpPr>
          <a:xfrm>
            <a:off x="2606217" y="1228966"/>
            <a:ext cx="3337692" cy="1219688"/>
            <a:chOff x="8633383" y="1891696"/>
            <a:chExt cx="3337692" cy="1219688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D9991E6-E377-4CD4-88E2-8FC60FD63629}"/>
                </a:ext>
              </a:extLst>
            </p:cNvPr>
            <p:cNvSpPr txBox="1"/>
            <p:nvPr/>
          </p:nvSpPr>
          <p:spPr>
            <a:xfrm flipH="1">
              <a:off x="8633383" y="2217550"/>
              <a:ext cx="3337692" cy="8938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lnSpc>
                  <a:spcPct val="150000"/>
                </a:lnSpc>
                <a:defRPr sz="1200" b="0" i="0">
                  <a:solidFill>
                    <a:schemeClr val="bg1">
                      <a:lumMod val="65000"/>
                    </a:schemeClr>
                  </a:solidFill>
                  <a:effectLst/>
                  <a:ea typeface="Open Sans" pitchFamily="2" charset="0"/>
                  <a:cs typeface="Open Sans" pitchFamily="2" charset="0"/>
                </a:defRPr>
              </a:lvl1pPr>
            </a:lstStyle>
            <a:p>
              <a:r>
                <a:rPr lang="en-ID">
                  <a:solidFill>
                    <a:schemeClr val="bg1">
                      <a:lumMod val="95000"/>
                    </a:schemeClr>
                  </a:solidFill>
                </a:rPr>
                <a:t>Lorem ipsum dolor sit amet consectetur adipiscing elit se do eiusmod tempor enim magna tortor incididunt.</a:t>
              </a:r>
              <a:endParaRPr lang="en-ID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1580C7C-CEE8-48F6-BD8F-3BE58A68AF6C}"/>
                </a:ext>
              </a:extLst>
            </p:cNvPr>
            <p:cNvSpPr txBox="1"/>
            <p:nvPr/>
          </p:nvSpPr>
          <p:spPr>
            <a:xfrm flipH="1">
              <a:off x="8633383" y="1891696"/>
              <a:ext cx="176595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400" b="1">
                  <a:solidFill>
                    <a:schemeClr val="tx2"/>
                  </a:solidFill>
                  <a:latin typeface="+mj-lt"/>
                  <a:cs typeface="Poppins" panose="00000500000000000000" pitchFamily="50" charset="0"/>
                </a:defRPr>
              </a:lvl1pPr>
            </a:lstStyle>
            <a:p>
              <a:r>
                <a:rPr lang="en-US"/>
                <a:t>Specials Service</a:t>
              </a:r>
              <a:endParaRPr lang="en-ID" dirty="0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AA54CDE5-F23B-49BD-A7E7-2CB2EB506ECF}"/>
              </a:ext>
            </a:extLst>
          </p:cNvPr>
          <p:cNvGrpSpPr/>
          <p:nvPr/>
        </p:nvGrpSpPr>
        <p:grpSpPr>
          <a:xfrm>
            <a:off x="1260167" y="1222684"/>
            <a:ext cx="955254" cy="955254"/>
            <a:chOff x="7287333" y="3310899"/>
            <a:chExt cx="955254" cy="955254"/>
          </a:xfrm>
        </p:grpSpPr>
        <p:pic>
          <p:nvPicPr>
            <p:cNvPr id="41" name="Graphic 40">
              <a:extLst>
                <a:ext uri="{FF2B5EF4-FFF2-40B4-BE49-F238E27FC236}">
                  <a16:creationId xmlns:a16="http://schemas.microsoft.com/office/drawing/2014/main" id="{44DA26EB-F18E-4B47-BC4D-04D07874A8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494960" y="3518526"/>
              <a:ext cx="540000" cy="540000"/>
            </a:xfrm>
            <a:prstGeom prst="rect">
              <a:avLst/>
            </a:prstGeom>
          </p:spPr>
        </p:pic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E4B8D058-E7DB-47E4-A08F-138554263055}"/>
                </a:ext>
              </a:extLst>
            </p:cNvPr>
            <p:cNvSpPr/>
            <p:nvPr/>
          </p:nvSpPr>
          <p:spPr>
            <a:xfrm>
              <a:off x="7287333" y="3310899"/>
              <a:ext cx="955254" cy="955254"/>
            </a:xfrm>
            <a:prstGeom prst="ellipse">
              <a:avLst/>
            </a:prstGeom>
            <a:solidFill>
              <a:schemeClr val="tx2">
                <a:lumMod val="50000"/>
                <a:lumOff val="50000"/>
                <a:alpha val="5000"/>
              </a:schemeClr>
            </a:solidFill>
            <a:ln>
              <a:solidFill>
                <a:schemeClr val="accent3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95790C0-D6B5-330B-C0E4-EC74C1450EB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DE2BDA52-8239-ABC8-934A-9239DF70509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</p:spTree>
    <p:extLst>
      <p:ext uri="{BB962C8B-B14F-4D97-AF65-F5344CB8AC3E}">
        <p14:creationId xmlns:p14="http://schemas.microsoft.com/office/powerpoint/2010/main" val="30048774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A2A70324-FB9D-ED08-25FA-CC989D6CF32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965D5E7-2219-6263-C4EF-7C522DEB0A77}"/>
              </a:ext>
            </a:extLst>
          </p:cNvPr>
          <p:cNvGrpSpPr/>
          <p:nvPr/>
        </p:nvGrpSpPr>
        <p:grpSpPr>
          <a:xfrm>
            <a:off x="2905080" y="1103853"/>
            <a:ext cx="6381839" cy="2860418"/>
            <a:chOff x="2905080" y="1103853"/>
            <a:chExt cx="6381839" cy="2860418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76299A43-0ADD-4C6D-B2F5-A3DECBC1EA19}"/>
                </a:ext>
              </a:extLst>
            </p:cNvPr>
            <p:cNvSpPr/>
            <p:nvPr/>
          </p:nvSpPr>
          <p:spPr>
            <a:xfrm>
              <a:off x="2905080" y="1103853"/>
              <a:ext cx="6381839" cy="2860418"/>
            </a:xfrm>
            <a:prstGeom prst="roundRect">
              <a:avLst>
                <a:gd name="adj" fmla="val 11045"/>
              </a:avLst>
            </a:prstGeom>
            <a:solidFill>
              <a:srgbClr val="0D0D0D"/>
            </a:solidFill>
            <a:ln>
              <a:solidFill>
                <a:schemeClr val="accent3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5DD63020-0AB2-434D-9F46-52246CB5D1D9}"/>
                </a:ext>
              </a:extLst>
            </p:cNvPr>
            <p:cNvGrpSpPr/>
            <p:nvPr/>
          </p:nvGrpSpPr>
          <p:grpSpPr>
            <a:xfrm>
              <a:off x="3646162" y="1517321"/>
              <a:ext cx="4899674" cy="2033482"/>
              <a:chOff x="3646163" y="3828894"/>
              <a:chExt cx="4899674" cy="2033482"/>
            </a:xfrm>
          </p:grpSpPr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4B8701B-8DCD-408F-866F-3E03189F7113}"/>
                  </a:ext>
                </a:extLst>
              </p:cNvPr>
              <p:cNvSpPr txBox="1"/>
              <p:nvPr/>
            </p:nvSpPr>
            <p:spPr>
              <a:xfrm flipH="1">
                <a:off x="3646163" y="3828894"/>
                <a:ext cx="4899674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sz="3600">
                    <a:solidFill>
                      <a:schemeClr val="bg2"/>
                    </a:solidFill>
                    <a:latin typeface="+mj-lt"/>
                    <a:cs typeface="Poppins SemiBold" panose="00000700000000000000" pitchFamily="50" charset="0"/>
                  </a:defRPr>
                </a:lvl1pPr>
              </a:lstStyle>
              <a:p>
                <a:pPr algn="ctr"/>
                <a:r>
                  <a:rPr lang="en-US" sz="4800" b="1">
                    <a:solidFill>
                      <a:schemeClr val="tx2"/>
                    </a:solidFill>
                  </a:rPr>
                  <a:t>Break Slide</a:t>
                </a:r>
                <a:endParaRPr lang="en-ID" sz="48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A5BD9C2-AAE2-4A47-B317-A145FA730324}"/>
                  </a:ext>
                </a:extLst>
              </p:cNvPr>
              <p:cNvSpPr txBox="1"/>
              <p:nvPr/>
            </p:nvSpPr>
            <p:spPr>
              <a:xfrm flipH="1">
                <a:off x="3780469" y="5245540"/>
                <a:ext cx="4631063" cy="6168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lnSpc>
                    <a:spcPct val="150000"/>
                  </a:lnSpc>
                  <a:defRPr sz="1200" b="0" i="0">
                    <a:solidFill>
                      <a:schemeClr val="bg1">
                        <a:lumMod val="65000"/>
                      </a:schemeClr>
                    </a:solidFill>
                    <a:effectLst/>
                    <a:ea typeface="Open Sans" pitchFamily="2" charset="0"/>
                    <a:cs typeface="Open Sans" pitchFamily="2" charset="0"/>
                  </a:defRPr>
                </a:lvl1pPr>
              </a:lstStyle>
              <a:p>
                <a:pPr algn="ctr"/>
                <a:r>
                  <a:rPr lang="en-ID" dirty="0">
                    <a:solidFill>
                      <a:schemeClr val="bg1">
                        <a:lumMod val="95000"/>
                      </a:schemeClr>
                    </a:solidFill>
                  </a:rPr>
                  <a:t>Lorem ipsum </a:t>
                </a:r>
                <a:r>
                  <a:rPr lang="en-ID" dirty="0" err="1">
                    <a:solidFill>
                      <a:schemeClr val="bg1">
                        <a:lumMod val="95000"/>
                      </a:schemeClr>
                    </a:solidFill>
                  </a:rPr>
                  <a:t>dolor</a:t>
                </a:r>
                <a:r>
                  <a:rPr lang="en-ID" dirty="0">
                    <a:solidFill>
                      <a:schemeClr val="bg1">
                        <a:lumMod val="95000"/>
                      </a:schemeClr>
                    </a:solidFill>
                  </a:rPr>
                  <a:t> </a:t>
                </a:r>
                <a:r>
                  <a:rPr lang="en-ID">
                    <a:solidFill>
                      <a:schemeClr val="bg1">
                        <a:lumMod val="95000"/>
                      </a:schemeClr>
                    </a:solidFill>
                  </a:rPr>
                  <a:t>sit amet </a:t>
                </a:r>
                <a:r>
                  <a:rPr lang="en-ID" dirty="0" err="1">
                    <a:solidFill>
                      <a:schemeClr val="bg1">
                        <a:lumMod val="95000"/>
                      </a:schemeClr>
                    </a:solidFill>
                  </a:rPr>
                  <a:t>consectetur</a:t>
                </a:r>
                <a:r>
                  <a:rPr lang="en-ID" dirty="0">
                    <a:solidFill>
                      <a:schemeClr val="bg1">
                        <a:lumMod val="95000"/>
                      </a:schemeClr>
                    </a:solidFill>
                  </a:rPr>
                  <a:t> </a:t>
                </a:r>
                <a:r>
                  <a:rPr lang="en-ID" err="1">
                    <a:solidFill>
                      <a:schemeClr val="bg1">
                        <a:lumMod val="95000"/>
                      </a:schemeClr>
                    </a:solidFill>
                  </a:rPr>
                  <a:t>adipiscing</a:t>
                </a:r>
                <a:r>
                  <a:rPr lang="en-ID">
                    <a:solidFill>
                      <a:schemeClr val="bg1">
                        <a:lumMod val="95000"/>
                      </a:schemeClr>
                    </a:solidFill>
                  </a:rPr>
                  <a:t> elit </a:t>
                </a:r>
                <a:r>
                  <a:rPr lang="en-ID" dirty="0" err="1">
                    <a:solidFill>
                      <a:schemeClr val="bg1">
                        <a:lumMod val="95000"/>
                      </a:schemeClr>
                    </a:solidFill>
                  </a:rPr>
                  <a:t>sed</a:t>
                </a:r>
                <a:r>
                  <a:rPr lang="en-ID" dirty="0">
                    <a:solidFill>
                      <a:schemeClr val="bg1">
                        <a:lumMod val="95000"/>
                      </a:schemeClr>
                    </a:solidFill>
                  </a:rPr>
                  <a:t> do </a:t>
                </a:r>
                <a:r>
                  <a:rPr lang="en-ID" dirty="0" err="1">
                    <a:solidFill>
                      <a:schemeClr val="bg1">
                        <a:lumMod val="95000"/>
                      </a:schemeClr>
                    </a:solidFill>
                  </a:rPr>
                  <a:t>eiusmod</a:t>
                </a:r>
                <a:r>
                  <a:rPr lang="en-ID" dirty="0">
                    <a:solidFill>
                      <a:schemeClr val="bg1">
                        <a:lumMod val="95000"/>
                      </a:schemeClr>
                    </a:solidFill>
                  </a:rPr>
                  <a:t> </a:t>
                </a:r>
                <a:r>
                  <a:rPr lang="en-ID" dirty="0" err="1">
                    <a:solidFill>
                      <a:schemeClr val="bg1">
                        <a:lumMod val="95000"/>
                      </a:schemeClr>
                    </a:solidFill>
                  </a:rPr>
                  <a:t>tempor</a:t>
                </a:r>
                <a:r>
                  <a:rPr lang="en-ID" dirty="0">
                    <a:solidFill>
                      <a:schemeClr val="bg1">
                        <a:lumMod val="95000"/>
                      </a:schemeClr>
                    </a:solidFill>
                  </a:rPr>
                  <a:t> </a:t>
                </a:r>
                <a:r>
                  <a:rPr lang="en-ID" dirty="0" err="1">
                    <a:solidFill>
                      <a:schemeClr val="bg1">
                        <a:lumMod val="95000"/>
                      </a:schemeClr>
                    </a:solidFill>
                  </a:rPr>
                  <a:t>incididunt</a:t>
                </a:r>
                <a:r>
                  <a:rPr lang="en-ID" dirty="0">
                    <a:solidFill>
                      <a:schemeClr val="bg1">
                        <a:lumMod val="95000"/>
                      </a:schemeClr>
                    </a:solidFill>
                  </a:rPr>
                  <a:t> </a:t>
                </a:r>
                <a:r>
                  <a:rPr lang="en-ID" dirty="0" err="1">
                    <a:solidFill>
                      <a:schemeClr val="bg1">
                        <a:lumMod val="95000"/>
                      </a:schemeClr>
                    </a:solidFill>
                  </a:rPr>
                  <a:t>ut</a:t>
                </a:r>
                <a:r>
                  <a:rPr lang="en-ID" dirty="0">
                    <a:solidFill>
                      <a:schemeClr val="bg1">
                        <a:lumMod val="95000"/>
                      </a:schemeClr>
                    </a:solidFill>
                  </a:rPr>
                  <a:t> </a:t>
                </a:r>
                <a:r>
                  <a:rPr lang="en-ID">
                    <a:solidFill>
                      <a:schemeClr val="bg1">
                        <a:lumMod val="95000"/>
                      </a:schemeClr>
                    </a:solidFill>
                  </a:rPr>
                  <a:t>labore et</a:t>
                </a:r>
                <a:endParaRPr lang="en-ID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95A0B839-E895-42DE-B174-311FC2CF5300}"/>
                  </a:ext>
                </a:extLst>
              </p:cNvPr>
              <p:cNvGrpSpPr/>
              <p:nvPr/>
            </p:nvGrpSpPr>
            <p:grpSpPr>
              <a:xfrm flipH="1">
                <a:off x="5494618" y="4934037"/>
                <a:ext cx="1202763" cy="76252"/>
                <a:chOff x="7248855" y="1067087"/>
                <a:chExt cx="1202763" cy="76252"/>
              </a:xfrm>
            </p:grpSpPr>
            <p:cxnSp>
              <p:nvCxnSpPr>
                <p:cNvPr id="18" name="Straight Connector 17">
                  <a:extLst>
                    <a:ext uri="{FF2B5EF4-FFF2-40B4-BE49-F238E27FC236}">
                      <a16:creationId xmlns:a16="http://schemas.microsoft.com/office/drawing/2014/main" id="{8D32A029-581E-40CE-A013-35CBCCECD0B3}"/>
                    </a:ext>
                  </a:extLst>
                </p:cNvPr>
                <p:cNvCxnSpPr>
                  <a:cxnSpLocks/>
                  <a:endCxn id="19" idx="1"/>
                </p:cNvCxnSpPr>
                <p:nvPr/>
              </p:nvCxnSpPr>
              <p:spPr>
                <a:xfrm>
                  <a:off x="7248855" y="1105213"/>
                  <a:ext cx="595773" cy="0"/>
                </a:xfrm>
                <a:prstGeom prst="line">
                  <a:avLst/>
                </a:prstGeom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" name="Rectangle: Rounded Corners 18">
                  <a:extLst>
                    <a:ext uri="{FF2B5EF4-FFF2-40B4-BE49-F238E27FC236}">
                      <a16:creationId xmlns:a16="http://schemas.microsoft.com/office/drawing/2014/main" id="{80E89285-A75C-4E82-8B08-EB8A272EB161}"/>
                    </a:ext>
                  </a:extLst>
                </p:cNvPr>
                <p:cNvSpPr/>
                <p:nvPr/>
              </p:nvSpPr>
              <p:spPr>
                <a:xfrm>
                  <a:off x="7844628" y="1067087"/>
                  <a:ext cx="606990" cy="76252"/>
                </a:xfrm>
                <a:prstGeom prst="roundRect">
                  <a:avLst/>
                </a:prstGeom>
                <a:gradFill flip="none" rotWithShape="1">
                  <a:gsLst>
                    <a:gs pos="0">
                      <a:schemeClr val="accent3">
                        <a:shade val="30000"/>
                        <a:satMod val="115000"/>
                      </a:schemeClr>
                    </a:gs>
                    <a:gs pos="50000">
                      <a:schemeClr val="accent3">
                        <a:shade val="67500"/>
                        <a:satMod val="115000"/>
                      </a:schemeClr>
                    </a:gs>
                    <a:gs pos="100000">
                      <a:schemeClr val="accent3">
                        <a:shade val="100000"/>
                        <a:satMod val="115000"/>
                      </a:schemeClr>
                    </a:gs>
                  </a:gsLst>
                  <a:lin ang="27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0752590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7529E2-E176-4403-83C7-20758E101E30}"/>
              </a:ext>
            </a:extLst>
          </p:cNvPr>
          <p:cNvSpPr txBox="1"/>
          <p:nvPr/>
        </p:nvSpPr>
        <p:spPr>
          <a:xfrm flipH="1">
            <a:off x="1005069" y="1683082"/>
            <a:ext cx="414835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800" b="1">
                <a:solidFill>
                  <a:schemeClr val="tx2"/>
                </a:solidFill>
                <a:latin typeface="+mj-lt"/>
                <a:cs typeface="Poppins SemiBold" panose="00000700000000000000" pitchFamily="50" charset="0"/>
              </a:defRPr>
            </a:lvl1pPr>
          </a:lstStyle>
          <a:p>
            <a:r>
              <a:rPr lang="en-ID" sz="3200"/>
              <a:t>Demonstrating Technology Impact</a:t>
            </a:r>
            <a:endParaRPr lang="en-ID" sz="3200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286F2B1-F80F-4AE9-AECE-E6EA10A2BBD0}"/>
              </a:ext>
            </a:extLst>
          </p:cNvPr>
          <p:cNvGrpSpPr/>
          <p:nvPr/>
        </p:nvGrpSpPr>
        <p:grpSpPr>
          <a:xfrm flipH="1">
            <a:off x="1085751" y="2936073"/>
            <a:ext cx="1202763" cy="76252"/>
            <a:chOff x="7248855" y="1067087"/>
            <a:chExt cx="1202763" cy="76252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CFDBE541-F853-4FEA-A449-CDB8F36AEC9C}"/>
                </a:ext>
              </a:extLst>
            </p:cNvPr>
            <p:cNvCxnSpPr>
              <a:cxnSpLocks/>
              <a:endCxn id="26" idx="1"/>
            </p:cNvCxnSpPr>
            <p:nvPr/>
          </p:nvCxnSpPr>
          <p:spPr>
            <a:xfrm>
              <a:off x="7248855" y="1105213"/>
              <a:ext cx="595773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9DAFADD7-42ED-4B3A-AA89-3A16B2C13100}"/>
                </a:ext>
              </a:extLst>
            </p:cNvPr>
            <p:cNvSpPr/>
            <p:nvPr/>
          </p:nvSpPr>
          <p:spPr>
            <a:xfrm>
              <a:off x="7844628" y="1067087"/>
              <a:ext cx="606990" cy="76252"/>
            </a:xfrm>
            <a:prstGeom prst="roundRect">
              <a:avLst/>
            </a:prstGeom>
            <a:gradFill flip="none" rotWithShape="1">
              <a:gsLst>
                <a:gs pos="0">
                  <a:schemeClr val="accent3">
                    <a:shade val="30000"/>
                    <a:satMod val="115000"/>
                  </a:schemeClr>
                </a:gs>
                <a:gs pos="50000">
                  <a:schemeClr val="accent3">
                    <a:shade val="67500"/>
                    <a:satMod val="115000"/>
                  </a:schemeClr>
                </a:gs>
                <a:gs pos="100000">
                  <a:schemeClr val="accent3"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121DB8D0-54C0-07C2-F3A0-F730BA77EAC9}"/>
              </a:ext>
            </a:extLst>
          </p:cNvPr>
          <p:cNvSpPr txBox="1"/>
          <p:nvPr/>
        </p:nvSpPr>
        <p:spPr>
          <a:xfrm flipH="1">
            <a:off x="1005069" y="3311419"/>
            <a:ext cx="4148353" cy="11708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150000"/>
              </a:lnSpc>
              <a:defRPr sz="1200" b="0" i="0">
                <a:solidFill>
                  <a:schemeClr val="bg1">
                    <a:lumMod val="65000"/>
                  </a:schemeClr>
                </a:solidFill>
                <a:effectLst/>
                <a:ea typeface="Open Sans" pitchFamily="2" charset="0"/>
                <a:cs typeface="Open Sans" pitchFamily="2" charset="0"/>
              </a:defRPr>
            </a:lvl1pPr>
          </a:lstStyle>
          <a:p>
            <a:r>
              <a:rPr lang="en-ID">
                <a:solidFill>
                  <a:schemeClr val="bg1">
                    <a:lumMod val="95000"/>
                  </a:schemeClr>
                </a:solidFill>
              </a:rPr>
              <a:t>Lorem ipsum dolor sit amet consectetur adipiscing elit se do eiusmod tempor incididunt ut labore non dolore magna aliqua vivia enim adminim veniamquis nostrud exercitation magna tortor consectetur.</a:t>
            </a:r>
            <a:endParaRPr lang="en-ID" dirty="0">
              <a:solidFill>
                <a:schemeClr val="bg1">
                  <a:lumMod val="95000"/>
                </a:schemeClr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97F7DF1-DC36-5E45-7DB8-965C58472B91}"/>
              </a:ext>
            </a:extLst>
          </p:cNvPr>
          <p:cNvGrpSpPr/>
          <p:nvPr/>
        </p:nvGrpSpPr>
        <p:grpSpPr>
          <a:xfrm>
            <a:off x="1005073" y="4867142"/>
            <a:ext cx="1433100" cy="307777"/>
            <a:chOff x="7187152" y="5288799"/>
            <a:chExt cx="1433100" cy="307777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82AB699-EDD6-2CD5-1833-4BDF5672984B}"/>
                </a:ext>
              </a:extLst>
            </p:cNvPr>
            <p:cNvSpPr txBox="1"/>
            <p:nvPr/>
          </p:nvSpPr>
          <p:spPr>
            <a:xfrm flipH="1">
              <a:off x="7187152" y="5288799"/>
              <a:ext cx="134172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3600">
                  <a:solidFill>
                    <a:schemeClr val="bg2"/>
                  </a:solidFill>
                  <a:latin typeface="+mj-lt"/>
                  <a:cs typeface="Poppins SemiBold" panose="00000700000000000000" pitchFamily="50" charset="0"/>
                </a:defRPr>
              </a:lvl1pPr>
            </a:lstStyle>
            <a:p>
              <a:r>
                <a:rPr lang="en-US" sz="1400" b="1">
                  <a:solidFill>
                    <a:schemeClr val="tx2"/>
                  </a:solidFill>
                  <a:latin typeface="Plus Jakarta Sans SemiBold" pitchFamily="2" charset="0"/>
                  <a:cs typeface="Plus Jakarta Sans SemiBold" pitchFamily="2" charset="0"/>
                </a:rPr>
                <a:t>Read More</a:t>
              </a:r>
              <a:endParaRPr lang="en-ID" sz="1400" b="1" dirty="0">
                <a:solidFill>
                  <a:schemeClr val="tx2"/>
                </a:solidFill>
                <a:latin typeface="Plus Jakarta Sans SemiBold" pitchFamily="2" charset="0"/>
                <a:cs typeface="Plus Jakarta Sans SemiBold" pitchFamily="2" charset="0"/>
              </a:endParaRP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37DF1C6A-0C0A-434C-34F1-41416D513A2A}"/>
                </a:ext>
              </a:extLst>
            </p:cNvPr>
            <p:cNvGrpSpPr/>
            <p:nvPr/>
          </p:nvGrpSpPr>
          <p:grpSpPr>
            <a:xfrm>
              <a:off x="8377364" y="5321243"/>
              <a:ext cx="242888" cy="242888"/>
              <a:chOff x="2251120" y="5024139"/>
              <a:chExt cx="242888" cy="242888"/>
            </a:xfrm>
          </p:grpSpPr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7C1D5E85-F6BD-F83F-1B54-E4500D7D3834}"/>
                  </a:ext>
                </a:extLst>
              </p:cNvPr>
              <p:cNvSpPr/>
              <p:nvPr/>
            </p:nvSpPr>
            <p:spPr>
              <a:xfrm>
                <a:off x="2251120" y="5024139"/>
                <a:ext cx="242888" cy="24288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shade val="30000"/>
                      <a:satMod val="115000"/>
                    </a:schemeClr>
                  </a:gs>
                  <a:gs pos="50000">
                    <a:schemeClr val="accent3">
                      <a:shade val="67500"/>
                      <a:satMod val="115000"/>
                    </a:schemeClr>
                  </a:gs>
                  <a:gs pos="100000">
                    <a:schemeClr val="accent3">
                      <a:shade val="100000"/>
                      <a:satMod val="115000"/>
                    </a:scheme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pic>
            <p:nvPicPr>
              <p:cNvPr id="10" name="Graphic 9">
                <a:extLst>
                  <a:ext uri="{FF2B5EF4-FFF2-40B4-BE49-F238E27FC236}">
                    <a16:creationId xmlns:a16="http://schemas.microsoft.com/office/drawing/2014/main" id="{07176126-A40D-50BC-7E87-895BD028A8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277406" y="5050425"/>
                <a:ext cx="190316" cy="190316"/>
              </a:xfrm>
              <a:prstGeom prst="rect">
                <a:avLst/>
              </a:prstGeom>
            </p:spPr>
          </p:pic>
        </p:grpSp>
      </p:grp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7BF6664-F89B-C751-78D9-F845266C2B4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09881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F4F896E1-C386-4F81-91D2-34BB715A341F}"/>
              </a:ext>
            </a:extLst>
          </p:cNvPr>
          <p:cNvSpPr/>
          <p:nvPr/>
        </p:nvSpPr>
        <p:spPr>
          <a:xfrm>
            <a:off x="3640355" y="3855003"/>
            <a:ext cx="3381811" cy="2011144"/>
          </a:xfrm>
          <a:prstGeom prst="roundRect">
            <a:avLst>
              <a:gd name="adj" fmla="val 13255"/>
            </a:avLst>
          </a:prstGeom>
          <a:solidFill>
            <a:schemeClr val="tx2">
              <a:lumMod val="50000"/>
              <a:lumOff val="50000"/>
              <a:alpha val="5000"/>
            </a:schemeClr>
          </a:solidFill>
          <a:ln>
            <a:solidFill>
              <a:schemeClr val="accent3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C639C4-1B5D-4EB3-839B-2239E9410742}"/>
              </a:ext>
            </a:extLst>
          </p:cNvPr>
          <p:cNvSpPr txBox="1"/>
          <p:nvPr/>
        </p:nvSpPr>
        <p:spPr>
          <a:xfrm flipH="1">
            <a:off x="7852229" y="1621828"/>
            <a:ext cx="350762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800" b="1">
                <a:solidFill>
                  <a:schemeClr val="tx2"/>
                </a:solidFill>
                <a:latin typeface="+mj-lt"/>
                <a:cs typeface="Poppins SemiBold" panose="00000700000000000000" pitchFamily="50" charset="0"/>
              </a:defRPr>
            </a:lvl1pPr>
          </a:lstStyle>
          <a:p>
            <a:r>
              <a:rPr lang="en-US" sz="3200"/>
              <a:t>A Glimpse Into Our Portfolio</a:t>
            </a:r>
            <a:endParaRPr lang="en-ID" sz="3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845D846-2224-B13F-79A1-9FE1D99C4009}"/>
              </a:ext>
            </a:extLst>
          </p:cNvPr>
          <p:cNvSpPr txBox="1"/>
          <p:nvPr/>
        </p:nvSpPr>
        <p:spPr>
          <a:xfrm flipH="1">
            <a:off x="7852229" y="3194261"/>
            <a:ext cx="3507624" cy="893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150000"/>
              </a:lnSpc>
              <a:defRPr sz="1200" b="0" i="0">
                <a:solidFill>
                  <a:schemeClr val="bg1">
                    <a:lumMod val="65000"/>
                  </a:schemeClr>
                </a:solidFill>
                <a:effectLst/>
                <a:ea typeface="Open Sans" pitchFamily="2" charset="0"/>
                <a:cs typeface="Open Sans" pitchFamily="2" charset="0"/>
              </a:defRPr>
            </a:lvl1pPr>
          </a:lstStyle>
          <a:p>
            <a:r>
              <a:rPr lang="en-ID" dirty="0">
                <a:solidFill>
                  <a:schemeClr val="bg1">
                    <a:lumMod val="95000"/>
                  </a:schemeClr>
                </a:solidFill>
              </a:rPr>
              <a:t>Lorem ipsum </a:t>
            </a:r>
            <a:r>
              <a:rPr lang="en-ID" dirty="0" err="1">
                <a:solidFill>
                  <a:schemeClr val="bg1">
                    <a:lumMod val="95000"/>
                  </a:schemeClr>
                </a:solidFill>
              </a:rPr>
              <a:t>dolor</a:t>
            </a:r>
            <a:r>
              <a:rPr lang="en-ID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ID">
                <a:solidFill>
                  <a:schemeClr val="bg1">
                    <a:lumMod val="95000"/>
                  </a:schemeClr>
                </a:solidFill>
              </a:rPr>
              <a:t>sit amet </a:t>
            </a:r>
            <a:r>
              <a:rPr lang="en-ID" err="1">
                <a:solidFill>
                  <a:schemeClr val="bg1">
                    <a:lumMod val="95000"/>
                  </a:schemeClr>
                </a:solidFill>
              </a:rPr>
              <a:t>consectetur</a:t>
            </a:r>
            <a:r>
              <a:rPr lang="en-ID">
                <a:solidFill>
                  <a:schemeClr val="bg1">
                    <a:lumMod val="95000"/>
                  </a:schemeClr>
                </a:solidFill>
              </a:rPr>
              <a:t> adipis ing elit </a:t>
            </a:r>
            <a:r>
              <a:rPr lang="en-ID" dirty="0" err="1">
                <a:solidFill>
                  <a:schemeClr val="bg1">
                    <a:lumMod val="95000"/>
                  </a:schemeClr>
                </a:solidFill>
              </a:rPr>
              <a:t>sed</a:t>
            </a:r>
            <a:r>
              <a:rPr lang="en-ID" dirty="0">
                <a:solidFill>
                  <a:schemeClr val="bg1">
                    <a:lumMod val="95000"/>
                  </a:schemeClr>
                </a:solidFill>
              </a:rPr>
              <a:t> do </a:t>
            </a:r>
            <a:r>
              <a:rPr lang="en-ID" dirty="0" err="1">
                <a:solidFill>
                  <a:schemeClr val="bg1">
                    <a:lumMod val="95000"/>
                  </a:schemeClr>
                </a:solidFill>
              </a:rPr>
              <a:t>eiusmod</a:t>
            </a:r>
            <a:r>
              <a:rPr lang="en-ID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ID" dirty="0" err="1">
                <a:solidFill>
                  <a:schemeClr val="bg1">
                    <a:lumMod val="95000"/>
                  </a:schemeClr>
                </a:solidFill>
              </a:rPr>
              <a:t>tempor</a:t>
            </a:r>
            <a:r>
              <a:rPr lang="en-ID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ID" err="1">
                <a:solidFill>
                  <a:schemeClr val="bg1">
                    <a:lumMod val="95000"/>
                  </a:schemeClr>
                </a:solidFill>
              </a:rPr>
              <a:t>incididunt</a:t>
            </a:r>
            <a:r>
              <a:rPr lang="en-ID">
                <a:solidFill>
                  <a:schemeClr val="bg1">
                    <a:lumMod val="95000"/>
                  </a:schemeClr>
                </a:solidFill>
              </a:rPr>
              <a:t> non </a:t>
            </a:r>
            <a:r>
              <a:rPr lang="en-ID" dirty="0">
                <a:solidFill>
                  <a:schemeClr val="bg1">
                    <a:lumMod val="95000"/>
                  </a:schemeClr>
                </a:solidFill>
              </a:rPr>
              <a:t>labore et </a:t>
            </a:r>
            <a:r>
              <a:rPr lang="en-ID">
                <a:solidFill>
                  <a:schemeClr val="bg1">
                    <a:lumMod val="95000"/>
                  </a:schemeClr>
                </a:solidFill>
              </a:rPr>
              <a:t>dolore magnadolor</a:t>
            </a:r>
            <a:endParaRPr lang="en-ID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48AF2E-B467-B98E-7178-3359EDD31880}"/>
              </a:ext>
            </a:extLst>
          </p:cNvPr>
          <p:cNvSpPr txBox="1"/>
          <p:nvPr/>
        </p:nvSpPr>
        <p:spPr>
          <a:xfrm flipH="1">
            <a:off x="7852229" y="4313565"/>
            <a:ext cx="17659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b="1">
                <a:solidFill>
                  <a:schemeClr val="tx2"/>
                </a:solidFill>
                <a:latin typeface="+mj-lt"/>
                <a:cs typeface="Poppins" panose="00000500000000000000" pitchFamily="50" charset="0"/>
              </a:defRPr>
            </a:lvl1pPr>
          </a:lstStyle>
          <a:p>
            <a:r>
              <a:rPr lang="en-US"/>
              <a:t>Your Title Here</a:t>
            </a:r>
            <a:endParaRPr lang="en-ID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6BBDBDD-5273-9E9C-10D0-C42DBCAE79D5}"/>
              </a:ext>
            </a:extLst>
          </p:cNvPr>
          <p:cNvSpPr txBox="1"/>
          <p:nvPr/>
        </p:nvSpPr>
        <p:spPr>
          <a:xfrm flipH="1">
            <a:off x="7852229" y="4619337"/>
            <a:ext cx="3507624" cy="6168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150000"/>
              </a:lnSpc>
              <a:defRPr sz="1200" b="0" i="0">
                <a:solidFill>
                  <a:schemeClr val="bg1">
                    <a:lumMod val="65000"/>
                  </a:schemeClr>
                </a:solidFill>
                <a:effectLst/>
                <a:ea typeface="Open Sans" pitchFamily="2" charset="0"/>
                <a:cs typeface="Open Sans" pitchFamily="2" charset="0"/>
              </a:defRPr>
            </a:lvl1pPr>
          </a:lstStyle>
          <a:p>
            <a:r>
              <a:rPr lang="en-ID" dirty="0">
                <a:solidFill>
                  <a:schemeClr val="bg1">
                    <a:lumMod val="95000"/>
                  </a:schemeClr>
                </a:solidFill>
              </a:rPr>
              <a:t>Lorem ipsum </a:t>
            </a:r>
            <a:r>
              <a:rPr lang="en-ID" dirty="0" err="1">
                <a:solidFill>
                  <a:schemeClr val="bg1">
                    <a:lumMod val="95000"/>
                  </a:schemeClr>
                </a:solidFill>
              </a:rPr>
              <a:t>dolor</a:t>
            </a:r>
            <a:r>
              <a:rPr lang="en-ID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ID">
                <a:solidFill>
                  <a:schemeClr val="bg1">
                    <a:lumMod val="95000"/>
                  </a:schemeClr>
                </a:solidFill>
              </a:rPr>
              <a:t>sit amet </a:t>
            </a:r>
            <a:r>
              <a:rPr lang="en-ID" err="1">
                <a:solidFill>
                  <a:schemeClr val="bg1">
                    <a:lumMod val="95000"/>
                  </a:schemeClr>
                </a:solidFill>
              </a:rPr>
              <a:t>consectetur</a:t>
            </a:r>
            <a:r>
              <a:rPr lang="en-ID">
                <a:solidFill>
                  <a:schemeClr val="bg1">
                    <a:lumMod val="95000"/>
                  </a:schemeClr>
                </a:solidFill>
              </a:rPr>
              <a:t> adipis ing elit </a:t>
            </a:r>
            <a:r>
              <a:rPr lang="en-ID" dirty="0" err="1">
                <a:solidFill>
                  <a:schemeClr val="bg1">
                    <a:lumMod val="95000"/>
                  </a:schemeClr>
                </a:solidFill>
              </a:rPr>
              <a:t>sed</a:t>
            </a:r>
            <a:r>
              <a:rPr lang="en-ID" dirty="0">
                <a:solidFill>
                  <a:schemeClr val="bg1">
                    <a:lumMod val="95000"/>
                  </a:schemeClr>
                </a:solidFill>
              </a:rPr>
              <a:t> do </a:t>
            </a:r>
            <a:r>
              <a:rPr lang="en-ID" err="1">
                <a:solidFill>
                  <a:schemeClr val="bg1">
                    <a:lumMod val="95000"/>
                  </a:schemeClr>
                </a:solidFill>
              </a:rPr>
              <a:t>eiusmod</a:t>
            </a:r>
            <a:r>
              <a:rPr lang="en-ID">
                <a:solidFill>
                  <a:schemeClr val="bg1">
                    <a:lumMod val="95000"/>
                  </a:schemeClr>
                </a:solidFill>
              </a:rPr>
              <a:t> tempor</a:t>
            </a:r>
            <a:endParaRPr lang="en-ID" dirty="0">
              <a:solidFill>
                <a:schemeClr val="bg1">
                  <a:lumMod val="95000"/>
                </a:schemeClr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1BDF49E-5B70-644E-50CF-616794DAAFAF}"/>
              </a:ext>
            </a:extLst>
          </p:cNvPr>
          <p:cNvGrpSpPr/>
          <p:nvPr/>
        </p:nvGrpSpPr>
        <p:grpSpPr>
          <a:xfrm flipH="1">
            <a:off x="7942663" y="2888941"/>
            <a:ext cx="1202763" cy="76252"/>
            <a:chOff x="7248855" y="1067087"/>
            <a:chExt cx="1202763" cy="76252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D0A313F-EBEA-6EB6-7318-221495D77FD6}"/>
                </a:ext>
              </a:extLst>
            </p:cNvPr>
            <p:cNvCxnSpPr>
              <a:cxnSpLocks/>
              <a:endCxn id="10" idx="1"/>
            </p:cNvCxnSpPr>
            <p:nvPr/>
          </p:nvCxnSpPr>
          <p:spPr>
            <a:xfrm>
              <a:off x="7248855" y="1105213"/>
              <a:ext cx="595773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95AAEFA3-C481-8EB7-33E8-E7E298790383}"/>
                </a:ext>
              </a:extLst>
            </p:cNvPr>
            <p:cNvSpPr/>
            <p:nvPr/>
          </p:nvSpPr>
          <p:spPr>
            <a:xfrm>
              <a:off x="7844628" y="1067087"/>
              <a:ext cx="606990" cy="76252"/>
            </a:xfrm>
            <a:prstGeom prst="roundRect">
              <a:avLst/>
            </a:prstGeom>
            <a:gradFill flip="none" rotWithShape="1">
              <a:gsLst>
                <a:gs pos="0">
                  <a:schemeClr val="accent3">
                    <a:shade val="30000"/>
                    <a:satMod val="115000"/>
                  </a:schemeClr>
                </a:gs>
                <a:gs pos="50000">
                  <a:schemeClr val="accent3">
                    <a:shade val="67500"/>
                    <a:satMod val="115000"/>
                  </a:schemeClr>
                </a:gs>
                <a:gs pos="100000">
                  <a:schemeClr val="accent3"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5112FAE-6ED6-99DC-C2DA-24B752DC0AA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3008990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22BC8BF-53C3-4ECB-8AD3-5F9F07E5B5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559" y="237891"/>
            <a:ext cx="1107004" cy="473516"/>
          </a:xfrm>
          <a:prstGeom prst="rect">
            <a:avLst/>
          </a:prstGeom>
        </p:spPr>
      </p:pic>
      <p:cxnSp>
        <p:nvCxnSpPr>
          <p:cNvPr id="14" name="Straight Connector 21">
            <a:extLst>
              <a:ext uri="{FF2B5EF4-FFF2-40B4-BE49-F238E27FC236}">
                <a16:creationId xmlns:a16="http://schemas.microsoft.com/office/drawing/2014/main" id="{C3E892FB-96D1-428C-A238-28CECB3EA5F1}"/>
              </a:ext>
            </a:extLst>
          </p:cNvPr>
          <p:cNvCxnSpPr>
            <a:cxnSpLocks/>
          </p:cNvCxnSpPr>
          <p:nvPr/>
        </p:nvCxnSpPr>
        <p:spPr>
          <a:xfrm>
            <a:off x="249559" y="265734"/>
            <a:ext cx="3186977" cy="0"/>
          </a:xfrm>
          <a:prstGeom prst="line">
            <a:avLst/>
          </a:prstGeom>
          <a:ln w="76200">
            <a:solidFill>
              <a:srgbClr val="713A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E216095C-28A2-405F-8823-0EEF81542AAB}"/>
              </a:ext>
            </a:extLst>
          </p:cNvPr>
          <p:cNvSpPr txBox="1"/>
          <p:nvPr/>
        </p:nvSpPr>
        <p:spPr>
          <a:xfrm flipH="1">
            <a:off x="249558" y="349468"/>
            <a:ext cx="31869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600">
                <a:solidFill>
                  <a:schemeClr val="tx2"/>
                </a:solidFill>
                <a:latin typeface="+mj-lt"/>
                <a:cs typeface="Poppins SemiBold" panose="00000700000000000000" pitchFamily="50" charset="0"/>
              </a:defRPr>
            </a:lvl1pPr>
          </a:lstStyle>
          <a:p>
            <a:r>
              <a:rPr lang="ru-RU" b="1" dirty="0"/>
              <a:t>Цель работы</a:t>
            </a:r>
            <a:endParaRPr lang="en-ID" sz="3200" b="1" dirty="0">
              <a:solidFill>
                <a:schemeClr val="accent3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E22055C-324D-4259-B620-B4C38003E161}"/>
              </a:ext>
            </a:extLst>
          </p:cNvPr>
          <p:cNvSpPr txBox="1"/>
          <p:nvPr/>
        </p:nvSpPr>
        <p:spPr>
          <a:xfrm flipH="1">
            <a:off x="249557" y="1499458"/>
            <a:ext cx="6512983" cy="7916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150000"/>
              </a:lnSpc>
              <a:defRPr sz="1200" b="0" i="0">
                <a:solidFill>
                  <a:schemeClr val="bg1">
                    <a:lumMod val="50000"/>
                  </a:schemeClr>
                </a:solidFill>
                <a:effectLst/>
                <a:ea typeface="Open Sans" pitchFamily="2" charset="0"/>
                <a:cs typeface="Open Sans" pitchFamily="2" charset="0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chemeClr val="bg1"/>
                </a:solidFill>
              </a:rPr>
              <a:t>Ускорить время одного тика клеточного автомата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chemeClr val="bg1"/>
                </a:solidFill>
              </a:rPr>
              <a:t>Попробовать многопоточное программирование</a:t>
            </a:r>
            <a:endParaRPr lang="en-ID" sz="1600" dirty="0">
              <a:solidFill>
                <a:schemeClr val="bg1"/>
              </a:solidFill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C7069DC-B57B-44B0-AA3F-74D4E67FDD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4634" y="1714500"/>
            <a:ext cx="3847809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9549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BF7F626-CECD-4B02-9554-5D44890C7130}"/>
              </a:ext>
            </a:extLst>
          </p:cNvPr>
          <p:cNvSpPr txBox="1"/>
          <p:nvPr/>
        </p:nvSpPr>
        <p:spPr>
          <a:xfrm flipH="1">
            <a:off x="960311" y="1409245"/>
            <a:ext cx="420949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800" b="1">
                <a:solidFill>
                  <a:schemeClr val="tx2"/>
                </a:solidFill>
                <a:latin typeface="+mj-lt"/>
                <a:cs typeface="Poppins SemiBold" panose="00000700000000000000" pitchFamily="50" charset="0"/>
              </a:defRPr>
            </a:lvl1pPr>
          </a:lstStyle>
          <a:p>
            <a:r>
              <a:rPr lang="en-ID" sz="3200"/>
              <a:t>Best Our Portfolio Showcase</a:t>
            </a:r>
            <a:endParaRPr lang="en-ID" sz="3200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562655C-79D1-4B3A-A624-8DFDE3D0F349}"/>
              </a:ext>
            </a:extLst>
          </p:cNvPr>
          <p:cNvGrpSpPr/>
          <p:nvPr/>
        </p:nvGrpSpPr>
        <p:grpSpPr>
          <a:xfrm flipH="1">
            <a:off x="1044308" y="2712651"/>
            <a:ext cx="1202763" cy="76252"/>
            <a:chOff x="7248855" y="1067087"/>
            <a:chExt cx="1202763" cy="76252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4869418-EA1E-41BD-AF67-75C17D367236}"/>
                </a:ext>
              </a:extLst>
            </p:cNvPr>
            <p:cNvCxnSpPr>
              <a:cxnSpLocks/>
              <a:endCxn id="22" idx="1"/>
            </p:cNvCxnSpPr>
            <p:nvPr/>
          </p:nvCxnSpPr>
          <p:spPr>
            <a:xfrm>
              <a:off x="7248855" y="1105213"/>
              <a:ext cx="595773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FD615ADE-2A99-4DD0-ADFB-7CEA5429F4EE}"/>
                </a:ext>
              </a:extLst>
            </p:cNvPr>
            <p:cNvSpPr/>
            <p:nvPr/>
          </p:nvSpPr>
          <p:spPr>
            <a:xfrm>
              <a:off x="7844628" y="1067087"/>
              <a:ext cx="606990" cy="76252"/>
            </a:xfrm>
            <a:prstGeom prst="roundRect">
              <a:avLst/>
            </a:prstGeom>
            <a:gradFill flip="none" rotWithShape="1">
              <a:gsLst>
                <a:gs pos="0">
                  <a:schemeClr val="accent3">
                    <a:shade val="30000"/>
                    <a:satMod val="115000"/>
                  </a:schemeClr>
                </a:gs>
                <a:gs pos="50000">
                  <a:schemeClr val="accent3">
                    <a:shade val="67500"/>
                    <a:satMod val="115000"/>
                  </a:schemeClr>
                </a:gs>
                <a:gs pos="100000">
                  <a:schemeClr val="accent3"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C92BD6C-D25A-373D-ED40-317C531E18B2}"/>
              </a:ext>
            </a:extLst>
          </p:cNvPr>
          <p:cNvSpPr txBox="1"/>
          <p:nvPr/>
        </p:nvSpPr>
        <p:spPr>
          <a:xfrm flipH="1">
            <a:off x="960313" y="3501993"/>
            <a:ext cx="4209495" cy="6168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150000"/>
              </a:lnSpc>
              <a:defRPr sz="1200" b="0" i="0">
                <a:solidFill>
                  <a:schemeClr val="bg1">
                    <a:lumMod val="65000"/>
                  </a:schemeClr>
                </a:solidFill>
                <a:effectLst/>
                <a:ea typeface="Open Sans" pitchFamily="2" charset="0"/>
                <a:cs typeface="Open Sans" pitchFamily="2" charset="0"/>
              </a:defRPr>
            </a:lvl1pPr>
          </a:lstStyle>
          <a:p>
            <a:r>
              <a:rPr lang="en-ID">
                <a:solidFill>
                  <a:schemeClr val="bg1">
                    <a:lumMod val="95000"/>
                  </a:schemeClr>
                </a:solidFill>
              </a:rPr>
              <a:t>Lorem ipsum dolor sit amet consectetur adipis ing tortor sed do eiusmod tempor incididunt.</a:t>
            </a:r>
            <a:endParaRPr lang="en-ID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2B11CB-B11E-E748-DD79-A1BE5FBE429E}"/>
              </a:ext>
            </a:extLst>
          </p:cNvPr>
          <p:cNvSpPr txBox="1"/>
          <p:nvPr/>
        </p:nvSpPr>
        <p:spPr>
          <a:xfrm flipH="1">
            <a:off x="960312" y="3105383"/>
            <a:ext cx="17659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b="1">
                <a:solidFill>
                  <a:schemeClr val="tx2"/>
                </a:solidFill>
                <a:latin typeface="+mj-lt"/>
                <a:cs typeface="Poppins" panose="00000500000000000000" pitchFamily="50" charset="0"/>
              </a:defRPr>
            </a:lvl1pPr>
          </a:lstStyle>
          <a:p>
            <a:r>
              <a:rPr lang="en-US"/>
              <a:t>Your Title Here</a:t>
            </a:r>
            <a:endParaRPr lang="en-ID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2F9A88-37EF-43F8-EE27-5370836FD91A}"/>
              </a:ext>
            </a:extLst>
          </p:cNvPr>
          <p:cNvSpPr txBox="1"/>
          <p:nvPr/>
        </p:nvSpPr>
        <p:spPr>
          <a:xfrm flipH="1">
            <a:off x="960316" y="4831919"/>
            <a:ext cx="4209492" cy="6168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150000"/>
              </a:lnSpc>
              <a:defRPr sz="1200" b="0" i="0">
                <a:solidFill>
                  <a:schemeClr val="bg1">
                    <a:lumMod val="65000"/>
                  </a:schemeClr>
                </a:solidFill>
                <a:effectLst/>
                <a:ea typeface="Open Sans" pitchFamily="2" charset="0"/>
                <a:cs typeface="Open Sans" pitchFamily="2" charset="0"/>
              </a:defRPr>
            </a:lvl1pPr>
          </a:lstStyle>
          <a:p>
            <a:r>
              <a:rPr lang="en-ID">
                <a:solidFill>
                  <a:schemeClr val="bg1">
                    <a:lumMod val="95000"/>
                  </a:schemeClr>
                </a:solidFill>
              </a:rPr>
              <a:t>Lorem ipsum dolor sit amet consectetur adipis ing tortor sed do eiusmod tempor incididunt.</a:t>
            </a:r>
            <a:endParaRPr lang="en-ID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78701E-196A-368D-09AE-6DD34E6A3C20}"/>
              </a:ext>
            </a:extLst>
          </p:cNvPr>
          <p:cNvSpPr txBox="1"/>
          <p:nvPr/>
        </p:nvSpPr>
        <p:spPr>
          <a:xfrm flipH="1">
            <a:off x="960312" y="4435309"/>
            <a:ext cx="17659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b="1">
                <a:solidFill>
                  <a:schemeClr val="tx2"/>
                </a:solidFill>
                <a:latin typeface="+mj-lt"/>
                <a:cs typeface="Poppins" panose="00000500000000000000" pitchFamily="50" charset="0"/>
              </a:defRPr>
            </a:lvl1pPr>
          </a:lstStyle>
          <a:p>
            <a:r>
              <a:rPr lang="en-US"/>
              <a:t>Your Title Here</a:t>
            </a:r>
            <a:endParaRPr lang="en-ID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BC2CD055-4004-6D75-FFB8-5B998CBC5E6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96FEEB35-AD60-63C0-F09D-56B7F96974B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</p:spTree>
    <p:extLst>
      <p:ext uri="{BB962C8B-B14F-4D97-AF65-F5344CB8AC3E}">
        <p14:creationId xmlns:p14="http://schemas.microsoft.com/office/powerpoint/2010/main" val="4441026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D9B27CE3-EBBA-48B7-B680-57EB8CD58FCD}"/>
              </a:ext>
            </a:extLst>
          </p:cNvPr>
          <p:cNvSpPr/>
          <p:nvPr/>
        </p:nvSpPr>
        <p:spPr>
          <a:xfrm>
            <a:off x="2175706" y="2044269"/>
            <a:ext cx="3057282" cy="2769462"/>
          </a:xfrm>
          <a:prstGeom prst="roundRect">
            <a:avLst>
              <a:gd name="adj" fmla="val 13255"/>
            </a:avLst>
          </a:prstGeom>
          <a:solidFill>
            <a:schemeClr val="tx2">
              <a:lumMod val="50000"/>
              <a:lumOff val="50000"/>
              <a:alpha val="5000"/>
            </a:schemeClr>
          </a:solidFill>
          <a:ln>
            <a:solidFill>
              <a:schemeClr val="accent3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A80D628D-8561-47DF-B49E-CAF8D015D87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7888" y="1160610"/>
            <a:ext cx="3520062" cy="213578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763F6617-E7BA-46BF-B041-F182214B566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745" y="3561609"/>
            <a:ext cx="3520062" cy="213578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7B08C1C-3740-4A2C-8EA3-6D078045E2E7}"/>
              </a:ext>
            </a:extLst>
          </p:cNvPr>
          <p:cNvSpPr txBox="1"/>
          <p:nvPr/>
        </p:nvSpPr>
        <p:spPr>
          <a:xfrm flipH="1">
            <a:off x="7582346" y="1550945"/>
            <a:ext cx="35076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800" b="1">
                <a:solidFill>
                  <a:schemeClr val="tx2"/>
                </a:solidFill>
                <a:latin typeface="+mj-lt"/>
                <a:cs typeface="Poppins SemiBold" panose="00000700000000000000" pitchFamily="50" charset="0"/>
              </a:defRPr>
            </a:lvl1pPr>
          </a:lstStyle>
          <a:p>
            <a:r>
              <a:rPr lang="en-ID"/>
              <a:t>Responsive Design Showcase</a:t>
            </a:r>
            <a:endParaRPr lang="en-ID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2A8051C-5956-46E0-A1F8-D815DFBDE3A6}"/>
              </a:ext>
            </a:extLst>
          </p:cNvPr>
          <p:cNvGrpSpPr/>
          <p:nvPr/>
        </p:nvGrpSpPr>
        <p:grpSpPr>
          <a:xfrm flipH="1">
            <a:off x="7712973" y="2838803"/>
            <a:ext cx="1202763" cy="76252"/>
            <a:chOff x="7248855" y="1067087"/>
            <a:chExt cx="1202763" cy="76252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3677E9B0-C5B7-4CC9-90BD-429ACADA095C}"/>
                </a:ext>
              </a:extLst>
            </p:cNvPr>
            <p:cNvCxnSpPr>
              <a:cxnSpLocks/>
              <a:endCxn id="21" idx="1"/>
            </p:cNvCxnSpPr>
            <p:nvPr/>
          </p:nvCxnSpPr>
          <p:spPr>
            <a:xfrm>
              <a:off x="7248855" y="1105213"/>
              <a:ext cx="595773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D573DEB0-4091-4F87-9CA4-CEACD2B645A6}"/>
                </a:ext>
              </a:extLst>
            </p:cNvPr>
            <p:cNvSpPr/>
            <p:nvPr/>
          </p:nvSpPr>
          <p:spPr>
            <a:xfrm>
              <a:off x="7844628" y="1067087"/>
              <a:ext cx="606990" cy="76252"/>
            </a:xfrm>
            <a:prstGeom prst="roundRect">
              <a:avLst/>
            </a:prstGeom>
            <a:gradFill flip="none" rotWithShape="1">
              <a:gsLst>
                <a:gs pos="0">
                  <a:schemeClr val="accent3">
                    <a:shade val="30000"/>
                    <a:satMod val="115000"/>
                  </a:schemeClr>
                </a:gs>
                <a:gs pos="50000">
                  <a:schemeClr val="accent3">
                    <a:shade val="67500"/>
                    <a:satMod val="115000"/>
                  </a:schemeClr>
                </a:gs>
                <a:gs pos="100000">
                  <a:schemeClr val="accent3"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700C457C-0A58-EC94-9780-B7891836070C}"/>
              </a:ext>
            </a:extLst>
          </p:cNvPr>
          <p:cNvSpPr txBox="1"/>
          <p:nvPr/>
        </p:nvSpPr>
        <p:spPr>
          <a:xfrm flipH="1">
            <a:off x="7582347" y="3265144"/>
            <a:ext cx="3507624" cy="893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150000"/>
              </a:lnSpc>
              <a:defRPr sz="1200" b="0" i="0">
                <a:solidFill>
                  <a:schemeClr val="bg1">
                    <a:lumMod val="65000"/>
                  </a:schemeClr>
                </a:solidFill>
                <a:effectLst/>
                <a:ea typeface="Open Sans" pitchFamily="2" charset="0"/>
                <a:cs typeface="Open Sans" pitchFamily="2" charset="0"/>
              </a:defRPr>
            </a:lvl1pPr>
          </a:lstStyle>
          <a:p>
            <a:r>
              <a:rPr lang="en-ID" dirty="0">
                <a:solidFill>
                  <a:schemeClr val="bg1">
                    <a:lumMod val="95000"/>
                  </a:schemeClr>
                </a:solidFill>
              </a:rPr>
              <a:t>Lorem ipsum </a:t>
            </a:r>
            <a:r>
              <a:rPr lang="en-ID" dirty="0" err="1">
                <a:solidFill>
                  <a:schemeClr val="bg1">
                    <a:lumMod val="95000"/>
                  </a:schemeClr>
                </a:solidFill>
              </a:rPr>
              <a:t>dolor</a:t>
            </a:r>
            <a:r>
              <a:rPr lang="en-ID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ID">
                <a:solidFill>
                  <a:schemeClr val="bg1">
                    <a:lumMod val="95000"/>
                  </a:schemeClr>
                </a:solidFill>
              </a:rPr>
              <a:t>sit amet </a:t>
            </a:r>
            <a:r>
              <a:rPr lang="en-ID" err="1">
                <a:solidFill>
                  <a:schemeClr val="bg1">
                    <a:lumMod val="95000"/>
                  </a:schemeClr>
                </a:solidFill>
              </a:rPr>
              <a:t>consectetur</a:t>
            </a:r>
            <a:r>
              <a:rPr lang="en-ID">
                <a:solidFill>
                  <a:schemeClr val="bg1">
                    <a:lumMod val="95000"/>
                  </a:schemeClr>
                </a:solidFill>
              </a:rPr>
              <a:t> adipis ing elit </a:t>
            </a:r>
            <a:r>
              <a:rPr lang="en-ID" dirty="0" err="1">
                <a:solidFill>
                  <a:schemeClr val="bg1">
                    <a:lumMod val="95000"/>
                  </a:schemeClr>
                </a:solidFill>
              </a:rPr>
              <a:t>sed</a:t>
            </a:r>
            <a:r>
              <a:rPr lang="en-ID" dirty="0">
                <a:solidFill>
                  <a:schemeClr val="bg1">
                    <a:lumMod val="95000"/>
                  </a:schemeClr>
                </a:solidFill>
              </a:rPr>
              <a:t> do </a:t>
            </a:r>
            <a:r>
              <a:rPr lang="en-ID" dirty="0" err="1">
                <a:solidFill>
                  <a:schemeClr val="bg1">
                    <a:lumMod val="95000"/>
                  </a:schemeClr>
                </a:solidFill>
              </a:rPr>
              <a:t>eiusmod</a:t>
            </a:r>
            <a:r>
              <a:rPr lang="en-ID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ID" dirty="0" err="1">
                <a:solidFill>
                  <a:schemeClr val="bg1">
                    <a:lumMod val="95000"/>
                  </a:schemeClr>
                </a:solidFill>
              </a:rPr>
              <a:t>tempor</a:t>
            </a:r>
            <a:r>
              <a:rPr lang="en-ID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ID" err="1">
                <a:solidFill>
                  <a:schemeClr val="bg1">
                    <a:lumMod val="95000"/>
                  </a:schemeClr>
                </a:solidFill>
              </a:rPr>
              <a:t>incididunt</a:t>
            </a:r>
            <a:r>
              <a:rPr lang="en-ID">
                <a:solidFill>
                  <a:schemeClr val="bg1">
                    <a:lumMod val="95000"/>
                  </a:schemeClr>
                </a:solidFill>
              </a:rPr>
              <a:t> non </a:t>
            </a:r>
            <a:r>
              <a:rPr lang="en-ID" dirty="0">
                <a:solidFill>
                  <a:schemeClr val="bg1">
                    <a:lumMod val="95000"/>
                  </a:schemeClr>
                </a:solidFill>
              </a:rPr>
              <a:t>labore et </a:t>
            </a:r>
            <a:r>
              <a:rPr lang="en-ID">
                <a:solidFill>
                  <a:schemeClr val="bg1">
                    <a:lumMod val="95000"/>
                  </a:schemeClr>
                </a:solidFill>
              </a:rPr>
              <a:t>dolore magnadolor</a:t>
            </a:r>
            <a:endParaRPr lang="en-ID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C3E86A-9BA5-ADE2-BD31-2DA10F8E8A47}"/>
              </a:ext>
            </a:extLst>
          </p:cNvPr>
          <p:cNvSpPr txBox="1"/>
          <p:nvPr/>
        </p:nvSpPr>
        <p:spPr>
          <a:xfrm flipH="1">
            <a:off x="7582347" y="4384448"/>
            <a:ext cx="17659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b="1">
                <a:solidFill>
                  <a:schemeClr val="tx2"/>
                </a:solidFill>
                <a:latin typeface="+mj-lt"/>
                <a:cs typeface="Poppins" panose="00000500000000000000" pitchFamily="50" charset="0"/>
              </a:defRPr>
            </a:lvl1pPr>
          </a:lstStyle>
          <a:p>
            <a:r>
              <a:rPr lang="en-US"/>
              <a:t>Your Title Here</a:t>
            </a:r>
            <a:endParaRPr lang="en-ID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1E07E2-0477-5A6E-9A34-ED44D6B598CC}"/>
              </a:ext>
            </a:extLst>
          </p:cNvPr>
          <p:cNvSpPr txBox="1"/>
          <p:nvPr/>
        </p:nvSpPr>
        <p:spPr>
          <a:xfrm flipH="1">
            <a:off x="7582347" y="4690220"/>
            <a:ext cx="3507624" cy="6168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150000"/>
              </a:lnSpc>
              <a:defRPr sz="1200" b="0" i="0">
                <a:solidFill>
                  <a:schemeClr val="bg1">
                    <a:lumMod val="65000"/>
                  </a:schemeClr>
                </a:solidFill>
                <a:effectLst/>
                <a:ea typeface="Open Sans" pitchFamily="2" charset="0"/>
                <a:cs typeface="Open Sans" pitchFamily="2" charset="0"/>
              </a:defRPr>
            </a:lvl1pPr>
          </a:lstStyle>
          <a:p>
            <a:r>
              <a:rPr lang="en-ID" dirty="0">
                <a:solidFill>
                  <a:schemeClr val="bg1">
                    <a:lumMod val="95000"/>
                  </a:schemeClr>
                </a:solidFill>
              </a:rPr>
              <a:t>Lorem ipsum </a:t>
            </a:r>
            <a:r>
              <a:rPr lang="en-ID" dirty="0" err="1">
                <a:solidFill>
                  <a:schemeClr val="bg1">
                    <a:lumMod val="95000"/>
                  </a:schemeClr>
                </a:solidFill>
              </a:rPr>
              <a:t>dolor</a:t>
            </a:r>
            <a:r>
              <a:rPr lang="en-ID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ID">
                <a:solidFill>
                  <a:schemeClr val="bg1">
                    <a:lumMod val="95000"/>
                  </a:schemeClr>
                </a:solidFill>
              </a:rPr>
              <a:t>sit amet </a:t>
            </a:r>
            <a:r>
              <a:rPr lang="en-ID" err="1">
                <a:solidFill>
                  <a:schemeClr val="bg1">
                    <a:lumMod val="95000"/>
                  </a:schemeClr>
                </a:solidFill>
              </a:rPr>
              <a:t>consectetur</a:t>
            </a:r>
            <a:r>
              <a:rPr lang="en-ID">
                <a:solidFill>
                  <a:schemeClr val="bg1">
                    <a:lumMod val="95000"/>
                  </a:schemeClr>
                </a:solidFill>
              </a:rPr>
              <a:t> adipis ing elit </a:t>
            </a:r>
            <a:r>
              <a:rPr lang="en-ID" dirty="0" err="1">
                <a:solidFill>
                  <a:schemeClr val="bg1">
                    <a:lumMod val="95000"/>
                  </a:schemeClr>
                </a:solidFill>
              </a:rPr>
              <a:t>sed</a:t>
            </a:r>
            <a:r>
              <a:rPr lang="en-ID" dirty="0">
                <a:solidFill>
                  <a:schemeClr val="bg1">
                    <a:lumMod val="95000"/>
                  </a:schemeClr>
                </a:solidFill>
              </a:rPr>
              <a:t> do </a:t>
            </a:r>
            <a:r>
              <a:rPr lang="en-ID" err="1">
                <a:solidFill>
                  <a:schemeClr val="bg1">
                    <a:lumMod val="95000"/>
                  </a:schemeClr>
                </a:solidFill>
              </a:rPr>
              <a:t>eiusmod</a:t>
            </a:r>
            <a:r>
              <a:rPr lang="en-ID">
                <a:solidFill>
                  <a:schemeClr val="bg1">
                    <a:lumMod val="95000"/>
                  </a:schemeClr>
                </a:solidFill>
              </a:rPr>
              <a:t> tempor</a:t>
            </a:r>
            <a:endParaRPr lang="en-ID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1E7D706A-737E-0589-E284-8C5AD483492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01A1AB9-FEB8-F5A1-9D09-C605EE5113C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</p:spTree>
    <p:extLst>
      <p:ext uri="{BB962C8B-B14F-4D97-AF65-F5344CB8AC3E}">
        <p14:creationId xmlns:p14="http://schemas.microsoft.com/office/powerpoint/2010/main" val="14395254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BA1CE373-1C48-411E-A3B3-F541D0608D7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1691" y="958612"/>
            <a:ext cx="3149417" cy="4723491"/>
          </a:xfrm>
          <a:prstGeom prst="rect">
            <a:avLst/>
          </a:prstGeom>
        </p:spPr>
      </p:pic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2F6C3AA8-CF2C-0776-E85B-E58F6C5DD81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1C954184-CCC2-477F-9B25-2A4625D7CAF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6951" y="2277988"/>
            <a:ext cx="2414591" cy="362140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4F52A7E-7613-4EE1-82B7-CC2856C98EFE}"/>
              </a:ext>
            </a:extLst>
          </p:cNvPr>
          <p:cNvSpPr txBox="1"/>
          <p:nvPr/>
        </p:nvSpPr>
        <p:spPr>
          <a:xfrm flipH="1">
            <a:off x="1057944" y="1628188"/>
            <a:ext cx="354126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800" b="1">
                <a:solidFill>
                  <a:schemeClr val="tx2"/>
                </a:solidFill>
                <a:latin typeface="+mj-lt"/>
                <a:cs typeface="Poppins SemiBold" panose="00000700000000000000" pitchFamily="50" charset="0"/>
              </a:defRPr>
            </a:lvl1pPr>
          </a:lstStyle>
          <a:p>
            <a:r>
              <a:rPr lang="en-ID" sz="3200"/>
              <a:t>Our Mobile App Mockup</a:t>
            </a:r>
            <a:endParaRPr lang="en-ID" sz="3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89276F7-8040-40D4-B6AE-84941B5487E1}"/>
              </a:ext>
            </a:extLst>
          </p:cNvPr>
          <p:cNvSpPr txBox="1"/>
          <p:nvPr/>
        </p:nvSpPr>
        <p:spPr>
          <a:xfrm flipH="1">
            <a:off x="1057946" y="3271192"/>
            <a:ext cx="3541268" cy="11708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150000"/>
              </a:lnSpc>
              <a:defRPr sz="1200" b="0" i="0">
                <a:solidFill>
                  <a:schemeClr val="bg1">
                    <a:lumMod val="65000"/>
                  </a:schemeClr>
                </a:solidFill>
                <a:effectLst/>
                <a:ea typeface="Open Sans" pitchFamily="2" charset="0"/>
                <a:cs typeface="Open Sans" pitchFamily="2" charset="0"/>
              </a:defRPr>
            </a:lvl1pPr>
          </a:lstStyle>
          <a:p>
            <a:r>
              <a:rPr lang="en-ID" dirty="0">
                <a:solidFill>
                  <a:schemeClr val="bg1">
                    <a:lumMod val="95000"/>
                  </a:schemeClr>
                </a:solidFill>
              </a:rPr>
              <a:t>Lorem ipsum </a:t>
            </a:r>
            <a:r>
              <a:rPr lang="en-ID" dirty="0" err="1">
                <a:solidFill>
                  <a:schemeClr val="bg1">
                    <a:lumMod val="95000"/>
                  </a:schemeClr>
                </a:solidFill>
              </a:rPr>
              <a:t>dolor</a:t>
            </a:r>
            <a:r>
              <a:rPr lang="en-ID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ID">
                <a:solidFill>
                  <a:schemeClr val="bg1">
                    <a:lumMod val="95000"/>
                  </a:schemeClr>
                </a:solidFill>
              </a:rPr>
              <a:t>sit amet </a:t>
            </a:r>
            <a:r>
              <a:rPr lang="en-ID" err="1">
                <a:solidFill>
                  <a:schemeClr val="bg1">
                    <a:lumMod val="95000"/>
                  </a:schemeClr>
                </a:solidFill>
              </a:rPr>
              <a:t>consectetur</a:t>
            </a:r>
            <a:r>
              <a:rPr lang="en-ID">
                <a:solidFill>
                  <a:schemeClr val="bg1">
                    <a:lumMod val="95000"/>
                  </a:schemeClr>
                </a:solidFill>
              </a:rPr>
              <a:t> adipi scing elit se </a:t>
            </a:r>
            <a:r>
              <a:rPr lang="en-ID" dirty="0">
                <a:solidFill>
                  <a:schemeClr val="bg1">
                    <a:lumMod val="95000"/>
                  </a:schemeClr>
                </a:solidFill>
              </a:rPr>
              <a:t>do </a:t>
            </a:r>
            <a:r>
              <a:rPr lang="en-ID" dirty="0" err="1">
                <a:solidFill>
                  <a:schemeClr val="bg1">
                    <a:lumMod val="95000"/>
                  </a:schemeClr>
                </a:solidFill>
              </a:rPr>
              <a:t>eiusmod</a:t>
            </a:r>
            <a:r>
              <a:rPr lang="en-ID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ID" dirty="0" err="1">
                <a:solidFill>
                  <a:schemeClr val="bg1">
                    <a:lumMod val="95000"/>
                  </a:schemeClr>
                </a:solidFill>
              </a:rPr>
              <a:t>tempor</a:t>
            </a:r>
            <a:r>
              <a:rPr lang="en-ID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ID" dirty="0" err="1">
                <a:solidFill>
                  <a:schemeClr val="bg1">
                    <a:lumMod val="95000"/>
                  </a:schemeClr>
                </a:solidFill>
              </a:rPr>
              <a:t>incididunt</a:t>
            </a:r>
            <a:r>
              <a:rPr lang="en-ID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ID" dirty="0" err="1">
                <a:solidFill>
                  <a:schemeClr val="bg1">
                    <a:lumMod val="95000"/>
                  </a:schemeClr>
                </a:solidFill>
              </a:rPr>
              <a:t>ut</a:t>
            </a:r>
            <a:r>
              <a:rPr lang="en-ID" dirty="0">
                <a:solidFill>
                  <a:schemeClr val="bg1">
                    <a:lumMod val="95000"/>
                  </a:schemeClr>
                </a:solidFill>
              </a:rPr>
              <a:t> labore et dolore </a:t>
            </a:r>
            <a:r>
              <a:rPr lang="en-ID">
                <a:solidFill>
                  <a:schemeClr val="bg1">
                    <a:lumMod val="95000"/>
                  </a:schemeClr>
                </a:solidFill>
              </a:rPr>
              <a:t>magna aliqua </a:t>
            </a:r>
            <a:r>
              <a:rPr lang="en-ID" dirty="0">
                <a:solidFill>
                  <a:schemeClr val="bg1">
                    <a:lumMod val="95000"/>
                  </a:schemeClr>
                </a:solidFill>
              </a:rPr>
              <a:t>Ut </a:t>
            </a:r>
            <a:r>
              <a:rPr lang="en-ID" err="1">
                <a:solidFill>
                  <a:schemeClr val="bg1">
                    <a:lumMod val="95000"/>
                  </a:schemeClr>
                </a:solidFill>
              </a:rPr>
              <a:t>enim</a:t>
            </a:r>
            <a:r>
              <a:rPr lang="en-ID">
                <a:solidFill>
                  <a:schemeClr val="bg1">
                    <a:lumMod val="95000"/>
                  </a:schemeClr>
                </a:solidFill>
              </a:rPr>
              <a:t> admini m veniamquis </a:t>
            </a:r>
            <a:r>
              <a:rPr lang="en-ID" err="1">
                <a:solidFill>
                  <a:schemeClr val="bg1">
                    <a:lumMod val="95000"/>
                  </a:schemeClr>
                </a:solidFill>
              </a:rPr>
              <a:t>nostrud</a:t>
            </a:r>
            <a:r>
              <a:rPr lang="en-ID">
                <a:solidFill>
                  <a:schemeClr val="bg1">
                    <a:lumMod val="95000"/>
                  </a:schemeClr>
                </a:solidFill>
              </a:rPr>
              <a:t> exercitation</a:t>
            </a:r>
            <a:endParaRPr lang="en-ID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ACD232C-D7E2-4373-9997-CC02F244CA28}"/>
              </a:ext>
            </a:extLst>
          </p:cNvPr>
          <p:cNvSpPr txBox="1"/>
          <p:nvPr/>
        </p:nvSpPr>
        <p:spPr>
          <a:xfrm flipH="1">
            <a:off x="1057946" y="4612976"/>
            <a:ext cx="3541268" cy="6168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150000"/>
              </a:lnSpc>
              <a:defRPr sz="1200" b="0" i="0">
                <a:solidFill>
                  <a:schemeClr val="bg1">
                    <a:lumMod val="65000"/>
                  </a:schemeClr>
                </a:solidFill>
                <a:effectLst/>
                <a:ea typeface="Open Sans" pitchFamily="2" charset="0"/>
                <a:cs typeface="Open Sans" pitchFamily="2" charset="0"/>
              </a:defRPr>
            </a:lvl1pPr>
          </a:lstStyle>
          <a:p>
            <a:r>
              <a:rPr lang="en-ID" dirty="0">
                <a:solidFill>
                  <a:schemeClr val="bg1">
                    <a:lumMod val="95000"/>
                  </a:schemeClr>
                </a:solidFill>
              </a:rPr>
              <a:t>Lorem ipsum </a:t>
            </a:r>
            <a:r>
              <a:rPr lang="en-ID" dirty="0" err="1">
                <a:solidFill>
                  <a:schemeClr val="bg1">
                    <a:lumMod val="95000"/>
                  </a:schemeClr>
                </a:solidFill>
              </a:rPr>
              <a:t>dolor</a:t>
            </a:r>
            <a:r>
              <a:rPr lang="en-ID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ID">
                <a:solidFill>
                  <a:schemeClr val="bg1">
                    <a:lumMod val="95000"/>
                  </a:schemeClr>
                </a:solidFill>
              </a:rPr>
              <a:t>sit amet </a:t>
            </a:r>
            <a:r>
              <a:rPr lang="en-ID" err="1">
                <a:solidFill>
                  <a:schemeClr val="bg1">
                    <a:lumMod val="95000"/>
                  </a:schemeClr>
                </a:solidFill>
              </a:rPr>
              <a:t>consectetur</a:t>
            </a:r>
            <a:r>
              <a:rPr lang="en-ID">
                <a:solidFill>
                  <a:schemeClr val="bg1">
                    <a:lumMod val="95000"/>
                  </a:schemeClr>
                </a:solidFill>
              </a:rPr>
              <a:t> adipi scing elit se </a:t>
            </a:r>
            <a:r>
              <a:rPr lang="en-ID" dirty="0">
                <a:solidFill>
                  <a:schemeClr val="bg1">
                    <a:lumMod val="95000"/>
                  </a:schemeClr>
                </a:solidFill>
              </a:rPr>
              <a:t>do </a:t>
            </a:r>
            <a:r>
              <a:rPr lang="en-ID" dirty="0" err="1">
                <a:solidFill>
                  <a:schemeClr val="bg1">
                    <a:lumMod val="95000"/>
                  </a:schemeClr>
                </a:solidFill>
              </a:rPr>
              <a:t>eiusmod</a:t>
            </a:r>
            <a:r>
              <a:rPr lang="en-ID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ID" err="1">
                <a:solidFill>
                  <a:schemeClr val="bg1">
                    <a:lumMod val="95000"/>
                  </a:schemeClr>
                </a:solidFill>
              </a:rPr>
              <a:t>tempor</a:t>
            </a:r>
            <a:r>
              <a:rPr lang="en-ID">
                <a:solidFill>
                  <a:schemeClr val="bg1">
                    <a:lumMod val="95000"/>
                  </a:schemeClr>
                </a:solidFill>
              </a:rPr>
              <a:t> incid</a:t>
            </a:r>
            <a:endParaRPr lang="en-ID" dirty="0">
              <a:solidFill>
                <a:schemeClr val="bg1">
                  <a:lumMod val="95000"/>
                </a:schemeClr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8D29756-85C6-4133-9406-826EB5F77A8B}"/>
              </a:ext>
            </a:extLst>
          </p:cNvPr>
          <p:cNvGrpSpPr/>
          <p:nvPr/>
        </p:nvGrpSpPr>
        <p:grpSpPr>
          <a:xfrm flipH="1">
            <a:off x="1145030" y="2950050"/>
            <a:ext cx="1202763" cy="76252"/>
            <a:chOff x="7248855" y="1067087"/>
            <a:chExt cx="1202763" cy="76252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CCC97447-9A42-47AA-880D-BDFA648A03E7}"/>
                </a:ext>
              </a:extLst>
            </p:cNvPr>
            <p:cNvCxnSpPr>
              <a:cxnSpLocks/>
              <a:endCxn id="18" idx="1"/>
            </p:cNvCxnSpPr>
            <p:nvPr/>
          </p:nvCxnSpPr>
          <p:spPr>
            <a:xfrm>
              <a:off x="7248855" y="1105213"/>
              <a:ext cx="595773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F4A0B00C-CE82-48AE-9F2B-09D89BFAE721}"/>
                </a:ext>
              </a:extLst>
            </p:cNvPr>
            <p:cNvSpPr/>
            <p:nvPr/>
          </p:nvSpPr>
          <p:spPr>
            <a:xfrm>
              <a:off x="7844628" y="1067087"/>
              <a:ext cx="606990" cy="76252"/>
            </a:xfrm>
            <a:prstGeom prst="roundRect">
              <a:avLst/>
            </a:prstGeom>
            <a:gradFill flip="none" rotWithShape="1">
              <a:gsLst>
                <a:gs pos="0">
                  <a:schemeClr val="accent3">
                    <a:shade val="30000"/>
                    <a:satMod val="115000"/>
                  </a:schemeClr>
                </a:gs>
                <a:gs pos="50000">
                  <a:schemeClr val="accent3">
                    <a:shade val="67500"/>
                    <a:satMod val="115000"/>
                  </a:schemeClr>
                </a:gs>
                <a:gs pos="100000">
                  <a:schemeClr val="accent3"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2928840-6C78-3540-E815-E0938AD3EAE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5828871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95877C7E-9A38-4B48-B6C6-1B15A5362894}"/>
              </a:ext>
            </a:extLst>
          </p:cNvPr>
          <p:cNvSpPr/>
          <p:nvPr/>
        </p:nvSpPr>
        <p:spPr>
          <a:xfrm>
            <a:off x="1112779" y="1471690"/>
            <a:ext cx="3106844" cy="3790798"/>
          </a:xfrm>
          <a:prstGeom prst="roundRect">
            <a:avLst>
              <a:gd name="adj" fmla="val 7658"/>
            </a:avLst>
          </a:prstGeom>
          <a:solidFill>
            <a:schemeClr val="tx2">
              <a:lumMod val="50000"/>
              <a:lumOff val="50000"/>
              <a:alpha val="5000"/>
            </a:schemeClr>
          </a:solidFill>
          <a:ln>
            <a:solidFill>
              <a:schemeClr val="accent3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27C92845-9672-44BB-B97F-7B0425CCCD89}"/>
              </a:ext>
            </a:extLst>
          </p:cNvPr>
          <p:cNvSpPr/>
          <p:nvPr/>
        </p:nvSpPr>
        <p:spPr>
          <a:xfrm>
            <a:off x="1902190" y="3065024"/>
            <a:ext cx="1528022" cy="359576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3">
                  <a:shade val="30000"/>
                  <a:satMod val="115000"/>
                </a:schemeClr>
              </a:gs>
              <a:gs pos="50000">
                <a:schemeClr val="accent3">
                  <a:shade val="67500"/>
                  <a:satMod val="115000"/>
                </a:schemeClr>
              </a:gs>
              <a:gs pos="100000">
                <a:schemeClr val="accent3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90E2E94-89A8-41A1-97A4-1C74B4E46723}"/>
              </a:ext>
            </a:extLst>
          </p:cNvPr>
          <p:cNvSpPr txBox="1"/>
          <p:nvPr/>
        </p:nvSpPr>
        <p:spPr>
          <a:xfrm>
            <a:off x="1851389" y="3090924"/>
            <a:ext cx="16296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>
                <a:solidFill>
                  <a:schemeClr val="tx2"/>
                </a:solidFill>
                <a:latin typeface="+mj-lt"/>
              </a:rPr>
              <a:t>Premium</a:t>
            </a:r>
            <a:endParaRPr lang="en-ID" sz="1400" b="1">
              <a:solidFill>
                <a:schemeClr val="tx2"/>
              </a:solidFill>
              <a:latin typeface="+mj-lt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5CF65E1-E3E2-4277-997C-C863118240E5}"/>
              </a:ext>
            </a:extLst>
          </p:cNvPr>
          <p:cNvSpPr txBox="1"/>
          <p:nvPr/>
        </p:nvSpPr>
        <p:spPr>
          <a:xfrm>
            <a:off x="1593341" y="2114310"/>
            <a:ext cx="2145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>
                <a:solidFill>
                  <a:schemeClr val="tx2"/>
                </a:solidFill>
                <a:latin typeface="+mj-lt"/>
              </a:rPr>
              <a:t>$699</a:t>
            </a:r>
            <a:endParaRPr lang="en-ID" sz="3600" b="1">
              <a:solidFill>
                <a:schemeClr val="tx2"/>
              </a:solidFill>
              <a:latin typeface="+mj-lt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D0D84C8-F599-4221-90F4-422C52D83F69}"/>
              </a:ext>
            </a:extLst>
          </p:cNvPr>
          <p:cNvSpPr txBox="1"/>
          <p:nvPr/>
        </p:nvSpPr>
        <p:spPr>
          <a:xfrm flipH="1">
            <a:off x="1478334" y="3728983"/>
            <a:ext cx="2375734" cy="89088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lnSpc>
                <a:spcPct val="150000"/>
              </a:lnSpc>
              <a:defRPr sz="1200" b="0" i="0">
                <a:solidFill>
                  <a:schemeClr val="bg2">
                    <a:lumMod val="50000"/>
                  </a:schemeClr>
                </a:solidFill>
                <a:effectLst/>
                <a:cs typeface="Poppins" panose="00000500000000000000" pitchFamily="50" charset="0"/>
              </a:defRPr>
            </a:lvl1pPr>
          </a:lstStyle>
          <a:p>
            <a:pPr algn="ctr"/>
            <a:r>
              <a:rPr lang="en-ID" dirty="0">
                <a:solidFill>
                  <a:schemeClr val="bg1">
                    <a:lumMod val="95000"/>
                  </a:schemeClr>
                </a:solidFill>
              </a:rPr>
              <a:t>Lorem ipsum </a:t>
            </a:r>
            <a:r>
              <a:rPr lang="en-ID" dirty="0" err="1">
                <a:solidFill>
                  <a:schemeClr val="bg1">
                    <a:lumMod val="95000"/>
                  </a:schemeClr>
                </a:solidFill>
              </a:rPr>
              <a:t>dolor</a:t>
            </a:r>
            <a:r>
              <a:rPr lang="en-ID" dirty="0">
                <a:solidFill>
                  <a:schemeClr val="bg1">
                    <a:lumMod val="95000"/>
                  </a:schemeClr>
                </a:solidFill>
              </a:rPr>
              <a:t> sit </a:t>
            </a:r>
            <a:r>
              <a:rPr lang="en-ID" dirty="0" err="1">
                <a:solidFill>
                  <a:schemeClr val="bg1">
                    <a:lumMod val="95000"/>
                  </a:schemeClr>
                </a:solidFill>
              </a:rPr>
              <a:t>amet</a:t>
            </a:r>
            <a:r>
              <a:rPr lang="en-ID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en-ID" err="1">
                <a:solidFill>
                  <a:schemeClr val="bg1">
                    <a:lumMod val="95000"/>
                  </a:schemeClr>
                </a:solidFill>
              </a:rPr>
              <a:t>consectetur</a:t>
            </a:r>
            <a:r>
              <a:rPr lang="en-ID">
                <a:solidFill>
                  <a:schemeClr val="bg1">
                    <a:lumMod val="95000"/>
                  </a:schemeClr>
                </a:solidFill>
              </a:rPr>
              <a:t> adipiscinLorem ipsum dolor sit aor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8A02278-4B5B-493C-B7B7-93287D8792CF}"/>
              </a:ext>
            </a:extLst>
          </p:cNvPr>
          <p:cNvGrpSpPr/>
          <p:nvPr/>
        </p:nvGrpSpPr>
        <p:grpSpPr>
          <a:xfrm>
            <a:off x="3891857" y="2633641"/>
            <a:ext cx="2721052" cy="3320076"/>
            <a:chOff x="3942657" y="2760641"/>
            <a:chExt cx="2721052" cy="3320076"/>
          </a:xfrm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5C76125F-8741-41BC-90C0-62F69623F19F}"/>
                </a:ext>
              </a:extLst>
            </p:cNvPr>
            <p:cNvSpPr/>
            <p:nvPr/>
          </p:nvSpPr>
          <p:spPr>
            <a:xfrm>
              <a:off x="3942657" y="2760641"/>
              <a:ext cx="2721052" cy="3320076"/>
            </a:xfrm>
            <a:prstGeom prst="roundRect">
              <a:avLst>
                <a:gd name="adj" fmla="val 7658"/>
              </a:avLst>
            </a:prstGeom>
            <a:solidFill>
              <a:srgbClr val="1C161E"/>
            </a:solidFill>
            <a:ln>
              <a:solidFill>
                <a:schemeClr val="accent3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7E2C36D1-CEF6-4863-9FB3-A3A0C85F1333}"/>
                </a:ext>
              </a:extLst>
            </p:cNvPr>
            <p:cNvGrpSpPr/>
            <p:nvPr/>
          </p:nvGrpSpPr>
          <p:grpSpPr>
            <a:xfrm>
              <a:off x="4488371" y="4044859"/>
              <a:ext cx="1629624" cy="359576"/>
              <a:chOff x="1956963" y="3711880"/>
              <a:chExt cx="1629624" cy="359576"/>
            </a:xfrm>
          </p:grpSpPr>
          <p:sp>
            <p:nvSpPr>
              <p:cNvPr id="31" name="Rectangle: Rounded Corners 30">
                <a:extLst>
                  <a:ext uri="{FF2B5EF4-FFF2-40B4-BE49-F238E27FC236}">
                    <a16:creationId xmlns:a16="http://schemas.microsoft.com/office/drawing/2014/main" id="{ACAE62AE-A739-4629-85C0-8A75FE671E2F}"/>
                  </a:ext>
                </a:extLst>
              </p:cNvPr>
              <p:cNvSpPr/>
              <p:nvPr/>
            </p:nvSpPr>
            <p:spPr>
              <a:xfrm>
                <a:off x="2007764" y="3711880"/>
                <a:ext cx="1528022" cy="359576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chemeClr val="accent3">
                      <a:shade val="30000"/>
                      <a:satMod val="115000"/>
                    </a:schemeClr>
                  </a:gs>
                  <a:gs pos="50000">
                    <a:schemeClr val="accent3">
                      <a:shade val="67500"/>
                      <a:satMod val="115000"/>
                    </a:schemeClr>
                  </a:gs>
                  <a:gs pos="100000">
                    <a:schemeClr val="accent3">
                      <a:shade val="100000"/>
                      <a:satMod val="115000"/>
                    </a:scheme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BD40AC3-95E1-4C21-A881-B018DC62715F}"/>
                  </a:ext>
                </a:extLst>
              </p:cNvPr>
              <p:cNvSpPr txBox="1"/>
              <p:nvPr/>
            </p:nvSpPr>
            <p:spPr>
              <a:xfrm>
                <a:off x="1956963" y="3737780"/>
                <a:ext cx="162962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>
                    <a:solidFill>
                      <a:schemeClr val="tx2"/>
                    </a:solidFill>
                    <a:latin typeface="+mj-lt"/>
                  </a:rPr>
                  <a:t>Standart</a:t>
                </a:r>
                <a:endParaRPr lang="en-ID" sz="1400" b="1">
                  <a:solidFill>
                    <a:schemeClr val="tx2"/>
                  </a:solidFill>
                  <a:latin typeface="+mj-lt"/>
                </a:endParaRPr>
              </a:p>
            </p:txBody>
          </p: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AF9B78D-F1F9-470E-8002-36A4D832594D}"/>
                </a:ext>
              </a:extLst>
            </p:cNvPr>
            <p:cNvSpPr txBox="1"/>
            <p:nvPr/>
          </p:nvSpPr>
          <p:spPr>
            <a:xfrm>
              <a:off x="4230323" y="3094145"/>
              <a:ext cx="214572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>
                  <a:solidFill>
                    <a:schemeClr val="tx2"/>
                  </a:solidFill>
                  <a:latin typeface="+mj-lt"/>
                </a:rPr>
                <a:t>$499</a:t>
              </a:r>
              <a:endParaRPr lang="en-ID" sz="3600" b="1">
                <a:solidFill>
                  <a:schemeClr val="tx2"/>
                </a:solidFill>
                <a:latin typeface="+mj-lt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874F0BF-D681-4187-BDEA-B1BB76A4B33D}"/>
                </a:ext>
              </a:extLst>
            </p:cNvPr>
            <p:cNvSpPr txBox="1"/>
            <p:nvPr/>
          </p:nvSpPr>
          <p:spPr>
            <a:xfrm flipH="1">
              <a:off x="4040451" y="4708818"/>
              <a:ext cx="2525465" cy="8938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>
                <a:lnSpc>
                  <a:spcPct val="150000"/>
                </a:lnSpc>
                <a:defRPr sz="1200" b="0" i="0">
                  <a:solidFill>
                    <a:schemeClr val="bg2">
                      <a:lumMod val="50000"/>
                    </a:schemeClr>
                  </a:solidFill>
                  <a:effectLst/>
                  <a:cs typeface="Poppins" panose="00000500000000000000" pitchFamily="50" charset="0"/>
                </a:defRPr>
              </a:lvl1pPr>
            </a:lstStyle>
            <a:p>
              <a:pPr algn="ctr"/>
              <a:r>
                <a:rPr lang="en-ID" dirty="0">
                  <a:solidFill>
                    <a:schemeClr val="bg1">
                      <a:lumMod val="95000"/>
                    </a:schemeClr>
                  </a:solidFill>
                </a:rPr>
                <a:t>Lorem ipsum </a:t>
              </a:r>
              <a:r>
                <a:rPr lang="en-ID" dirty="0" err="1">
                  <a:solidFill>
                    <a:schemeClr val="bg1">
                      <a:lumMod val="95000"/>
                    </a:schemeClr>
                  </a:solidFill>
                </a:rPr>
                <a:t>dolor</a:t>
              </a:r>
              <a:r>
                <a:rPr lang="en-ID" dirty="0">
                  <a:solidFill>
                    <a:schemeClr val="bg1">
                      <a:lumMod val="95000"/>
                    </a:schemeClr>
                  </a:solidFill>
                </a:rPr>
                <a:t> sit </a:t>
              </a:r>
              <a:r>
                <a:rPr lang="en-ID" dirty="0" err="1">
                  <a:solidFill>
                    <a:schemeClr val="bg1">
                      <a:lumMod val="95000"/>
                    </a:schemeClr>
                  </a:solidFill>
                </a:rPr>
                <a:t>amet</a:t>
              </a:r>
              <a:r>
                <a:rPr lang="en-ID" dirty="0">
                  <a:solidFill>
                    <a:schemeClr val="bg1">
                      <a:lumMod val="95000"/>
                    </a:schemeClr>
                  </a:solidFill>
                </a:rPr>
                <a:t>, </a:t>
              </a:r>
              <a:r>
                <a:rPr lang="en-ID" err="1">
                  <a:solidFill>
                    <a:schemeClr val="bg1">
                      <a:lumMod val="95000"/>
                    </a:schemeClr>
                  </a:solidFill>
                </a:rPr>
                <a:t>consectetur</a:t>
              </a:r>
              <a:r>
                <a:rPr lang="en-ID">
                  <a:solidFill>
                    <a:schemeClr val="bg1">
                      <a:lumMod val="95000"/>
                    </a:schemeClr>
                  </a:solidFill>
                </a:rPr>
                <a:t> adipiscinLorem ipsum dolor sit ame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25A8BFF-DF93-4D7B-B433-F40580045977}"/>
              </a:ext>
            </a:extLst>
          </p:cNvPr>
          <p:cNvSpPr txBox="1"/>
          <p:nvPr/>
        </p:nvSpPr>
        <p:spPr>
          <a:xfrm flipH="1">
            <a:off x="7657203" y="1734462"/>
            <a:ext cx="350762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800" b="1">
                <a:solidFill>
                  <a:schemeClr val="tx2"/>
                </a:solidFill>
                <a:latin typeface="+mj-lt"/>
                <a:cs typeface="Poppins SemiBold" panose="00000700000000000000" pitchFamily="50" charset="0"/>
              </a:defRPr>
            </a:lvl1pPr>
          </a:lstStyle>
          <a:p>
            <a:r>
              <a:rPr lang="en-US"/>
              <a:t>Our Value Proposition in the AI Market</a:t>
            </a:r>
            <a:endParaRPr lang="en-ID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9DEC2CE-CAAB-4550-91CC-7D4D605BB3FA}"/>
              </a:ext>
            </a:extLst>
          </p:cNvPr>
          <p:cNvGrpSpPr/>
          <p:nvPr/>
        </p:nvGrpSpPr>
        <p:grpSpPr>
          <a:xfrm flipH="1">
            <a:off x="7744287" y="3375763"/>
            <a:ext cx="1202763" cy="76252"/>
            <a:chOff x="7248855" y="1067087"/>
            <a:chExt cx="1202763" cy="76252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9D6E78E4-7FD5-4D9F-BCA8-2A44E2DE4045}"/>
                </a:ext>
              </a:extLst>
            </p:cNvPr>
            <p:cNvCxnSpPr>
              <a:cxnSpLocks/>
              <a:endCxn id="27" idx="1"/>
            </p:cNvCxnSpPr>
            <p:nvPr/>
          </p:nvCxnSpPr>
          <p:spPr>
            <a:xfrm>
              <a:off x="7248855" y="1105213"/>
              <a:ext cx="595773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27488396-BD26-4168-B725-84D210B2548E}"/>
                </a:ext>
              </a:extLst>
            </p:cNvPr>
            <p:cNvSpPr/>
            <p:nvPr/>
          </p:nvSpPr>
          <p:spPr>
            <a:xfrm>
              <a:off x="7844628" y="1067087"/>
              <a:ext cx="606990" cy="76252"/>
            </a:xfrm>
            <a:prstGeom prst="roundRect">
              <a:avLst/>
            </a:prstGeom>
            <a:gradFill flip="none" rotWithShape="1">
              <a:gsLst>
                <a:gs pos="0">
                  <a:schemeClr val="accent3">
                    <a:shade val="30000"/>
                    <a:satMod val="115000"/>
                  </a:schemeClr>
                </a:gs>
                <a:gs pos="50000">
                  <a:schemeClr val="accent3">
                    <a:shade val="67500"/>
                    <a:satMod val="115000"/>
                  </a:schemeClr>
                </a:gs>
                <a:gs pos="100000">
                  <a:schemeClr val="accent3"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69226A7-D3C9-1D67-6375-51D0AB135F3F}"/>
              </a:ext>
            </a:extLst>
          </p:cNvPr>
          <p:cNvSpPr txBox="1"/>
          <p:nvPr/>
        </p:nvSpPr>
        <p:spPr>
          <a:xfrm flipH="1">
            <a:off x="7657203" y="3667909"/>
            <a:ext cx="3507624" cy="893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150000"/>
              </a:lnSpc>
              <a:defRPr sz="1200" b="0" i="0">
                <a:solidFill>
                  <a:schemeClr val="bg1">
                    <a:lumMod val="65000"/>
                  </a:schemeClr>
                </a:solidFill>
                <a:effectLst/>
                <a:ea typeface="Open Sans" pitchFamily="2" charset="0"/>
                <a:cs typeface="Open Sans" pitchFamily="2" charset="0"/>
              </a:defRPr>
            </a:lvl1pPr>
          </a:lstStyle>
          <a:p>
            <a:r>
              <a:rPr lang="en-ID" dirty="0">
                <a:solidFill>
                  <a:schemeClr val="bg1">
                    <a:lumMod val="95000"/>
                  </a:schemeClr>
                </a:solidFill>
              </a:rPr>
              <a:t>Lorem ipsum </a:t>
            </a:r>
            <a:r>
              <a:rPr lang="en-ID" dirty="0" err="1">
                <a:solidFill>
                  <a:schemeClr val="bg1">
                    <a:lumMod val="95000"/>
                  </a:schemeClr>
                </a:solidFill>
              </a:rPr>
              <a:t>dolor</a:t>
            </a:r>
            <a:r>
              <a:rPr lang="en-ID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ID">
                <a:solidFill>
                  <a:schemeClr val="bg1">
                    <a:lumMod val="95000"/>
                  </a:schemeClr>
                </a:solidFill>
              </a:rPr>
              <a:t>sit amet </a:t>
            </a:r>
            <a:r>
              <a:rPr lang="en-ID" err="1">
                <a:solidFill>
                  <a:schemeClr val="bg1">
                    <a:lumMod val="95000"/>
                  </a:schemeClr>
                </a:solidFill>
              </a:rPr>
              <a:t>consectetur</a:t>
            </a:r>
            <a:r>
              <a:rPr lang="en-ID">
                <a:solidFill>
                  <a:schemeClr val="bg1">
                    <a:lumMod val="95000"/>
                  </a:schemeClr>
                </a:solidFill>
              </a:rPr>
              <a:t> adipis ing elit </a:t>
            </a:r>
            <a:r>
              <a:rPr lang="en-ID" dirty="0" err="1">
                <a:solidFill>
                  <a:schemeClr val="bg1">
                    <a:lumMod val="95000"/>
                  </a:schemeClr>
                </a:solidFill>
              </a:rPr>
              <a:t>sed</a:t>
            </a:r>
            <a:r>
              <a:rPr lang="en-ID" dirty="0">
                <a:solidFill>
                  <a:schemeClr val="bg1">
                    <a:lumMod val="95000"/>
                  </a:schemeClr>
                </a:solidFill>
              </a:rPr>
              <a:t> do </a:t>
            </a:r>
            <a:r>
              <a:rPr lang="en-ID" dirty="0" err="1">
                <a:solidFill>
                  <a:schemeClr val="bg1">
                    <a:lumMod val="95000"/>
                  </a:schemeClr>
                </a:solidFill>
              </a:rPr>
              <a:t>eiusmod</a:t>
            </a:r>
            <a:r>
              <a:rPr lang="en-ID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ID" dirty="0" err="1">
                <a:solidFill>
                  <a:schemeClr val="bg1">
                    <a:lumMod val="95000"/>
                  </a:schemeClr>
                </a:solidFill>
              </a:rPr>
              <a:t>tempor</a:t>
            </a:r>
            <a:r>
              <a:rPr lang="en-ID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ID" err="1">
                <a:solidFill>
                  <a:schemeClr val="bg1">
                    <a:lumMod val="95000"/>
                  </a:schemeClr>
                </a:solidFill>
              </a:rPr>
              <a:t>incididunt</a:t>
            </a:r>
            <a:r>
              <a:rPr lang="en-ID">
                <a:solidFill>
                  <a:schemeClr val="bg1">
                    <a:lumMod val="95000"/>
                  </a:schemeClr>
                </a:solidFill>
              </a:rPr>
              <a:t> non </a:t>
            </a:r>
            <a:r>
              <a:rPr lang="en-ID" dirty="0">
                <a:solidFill>
                  <a:schemeClr val="bg1">
                    <a:lumMod val="95000"/>
                  </a:schemeClr>
                </a:solidFill>
              </a:rPr>
              <a:t>labore et </a:t>
            </a:r>
            <a:r>
              <a:rPr lang="en-ID">
                <a:solidFill>
                  <a:schemeClr val="bg1">
                    <a:lumMod val="95000"/>
                  </a:schemeClr>
                </a:solidFill>
              </a:rPr>
              <a:t>dolore magnadolor</a:t>
            </a:r>
            <a:endParaRPr lang="en-ID" dirty="0">
              <a:solidFill>
                <a:schemeClr val="bg1">
                  <a:lumMod val="95000"/>
                </a:schemeClr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29DC3B5-E814-D596-85E3-29FA1177A400}"/>
              </a:ext>
            </a:extLst>
          </p:cNvPr>
          <p:cNvGrpSpPr/>
          <p:nvPr/>
        </p:nvGrpSpPr>
        <p:grpSpPr>
          <a:xfrm>
            <a:off x="7657203" y="4815762"/>
            <a:ext cx="1433100" cy="307777"/>
            <a:chOff x="7187152" y="5288799"/>
            <a:chExt cx="1433100" cy="30777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DC4D15A-48F0-5FE8-D047-B6F2CC146A43}"/>
                </a:ext>
              </a:extLst>
            </p:cNvPr>
            <p:cNvSpPr txBox="1"/>
            <p:nvPr/>
          </p:nvSpPr>
          <p:spPr>
            <a:xfrm flipH="1">
              <a:off x="7187152" y="5288799"/>
              <a:ext cx="134172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3600">
                  <a:solidFill>
                    <a:schemeClr val="bg2"/>
                  </a:solidFill>
                  <a:latin typeface="+mj-lt"/>
                  <a:cs typeface="Poppins SemiBold" panose="00000700000000000000" pitchFamily="50" charset="0"/>
                </a:defRPr>
              </a:lvl1pPr>
            </a:lstStyle>
            <a:p>
              <a:r>
                <a:rPr lang="en-US" sz="1400" b="1">
                  <a:solidFill>
                    <a:schemeClr val="tx2"/>
                  </a:solidFill>
                  <a:latin typeface="Plus Jakarta Sans SemiBold" pitchFamily="2" charset="0"/>
                  <a:cs typeface="Plus Jakarta Sans SemiBold" pitchFamily="2" charset="0"/>
                </a:rPr>
                <a:t>Read More</a:t>
              </a:r>
              <a:endParaRPr lang="en-ID" sz="1400" b="1" dirty="0">
                <a:solidFill>
                  <a:schemeClr val="tx2"/>
                </a:solidFill>
                <a:latin typeface="Plus Jakarta Sans SemiBold" pitchFamily="2" charset="0"/>
                <a:cs typeface="Plus Jakarta Sans SemiBold" pitchFamily="2" charset="0"/>
              </a:endParaRP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746DA0A6-015F-6CFE-AB22-073CA34B3247}"/>
                </a:ext>
              </a:extLst>
            </p:cNvPr>
            <p:cNvGrpSpPr/>
            <p:nvPr/>
          </p:nvGrpSpPr>
          <p:grpSpPr>
            <a:xfrm>
              <a:off x="8377364" y="5321243"/>
              <a:ext cx="242888" cy="242888"/>
              <a:chOff x="2251120" y="5024139"/>
              <a:chExt cx="242888" cy="242888"/>
            </a:xfrm>
          </p:grpSpPr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9BB0C228-EB01-BB57-FD88-F440116D91B4}"/>
                  </a:ext>
                </a:extLst>
              </p:cNvPr>
              <p:cNvSpPr/>
              <p:nvPr/>
            </p:nvSpPr>
            <p:spPr>
              <a:xfrm>
                <a:off x="2251120" y="5024139"/>
                <a:ext cx="242888" cy="24288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shade val="30000"/>
                      <a:satMod val="115000"/>
                    </a:schemeClr>
                  </a:gs>
                  <a:gs pos="50000">
                    <a:schemeClr val="accent3">
                      <a:shade val="67500"/>
                      <a:satMod val="115000"/>
                    </a:schemeClr>
                  </a:gs>
                  <a:gs pos="100000">
                    <a:schemeClr val="accent3">
                      <a:shade val="100000"/>
                      <a:satMod val="115000"/>
                    </a:scheme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pic>
            <p:nvPicPr>
              <p:cNvPr id="10" name="Graphic 9">
                <a:extLst>
                  <a:ext uri="{FF2B5EF4-FFF2-40B4-BE49-F238E27FC236}">
                    <a16:creationId xmlns:a16="http://schemas.microsoft.com/office/drawing/2014/main" id="{50E105AC-6383-B0F6-23AB-7964564784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277406" y="5050425"/>
                <a:ext cx="190316" cy="190316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6257714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DB426A6F-3269-4561-A733-F183B5E58A2A}"/>
              </a:ext>
            </a:extLst>
          </p:cNvPr>
          <p:cNvSpPr/>
          <p:nvPr/>
        </p:nvSpPr>
        <p:spPr>
          <a:xfrm>
            <a:off x="1174750" y="4280338"/>
            <a:ext cx="9842500" cy="1552355"/>
          </a:xfrm>
          <a:prstGeom prst="roundRect">
            <a:avLst>
              <a:gd name="adj" fmla="val 16320"/>
            </a:avLst>
          </a:prstGeom>
          <a:solidFill>
            <a:schemeClr val="tx2">
              <a:lumMod val="50000"/>
              <a:lumOff val="50000"/>
              <a:alpha val="5000"/>
            </a:schemeClr>
          </a:solidFill>
          <a:ln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821033D-00E3-4B5F-932F-4D19F8888BE9}"/>
              </a:ext>
            </a:extLst>
          </p:cNvPr>
          <p:cNvGrpSpPr/>
          <p:nvPr/>
        </p:nvGrpSpPr>
        <p:grpSpPr>
          <a:xfrm>
            <a:off x="1696680" y="4745792"/>
            <a:ext cx="8989141" cy="616836"/>
            <a:chOff x="1332624" y="4866815"/>
            <a:chExt cx="8989141" cy="61683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5AC07F5B-DBA0-4E6B-8A01-0E3AAF537E0B}"/>
                </a:ext>
              </a:extLst>
            </p:cNvPr>
            <p:cNvGrpSpPr/>
            <p:nvPr/>
          </p:nvGrpSpPr>
          <p:grpSpPr>
            <a:xfrm>
              <a:off x="1332624" y="4866815"/>
              <a:ext cx="2849359" cy="616836"/>
              <a:chOff x="8381124" y="4866815"/>
              <a:chExt cx="2849359" cy="616836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DCA9A12-8404-431F-B34B-B11B620A24ED}"/>
                  </a:ext>
                </a:extLst>
              </p:cNvPr>
              <p:cNvSpPr txBox="1"/>
              <p:nvPr/>
            </p:nvSpPr>
            <p:spPr>
              <a:xfrm>
                <a:off x="8936096" y="4866815"/>
                <a:ext cx="2294387" cy="6168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200" spc="20">
                    <a:solidFill>
                      <a:schemeClr val="bg1"/>
                    </a:solidFill>
                    <a:ea typeface="Open Sans" pitchFamily="2" charset="0"/>
                    <a:cs typeface="Open Sans" pitchFamily="2" charset="0"/>
                  </a:rPr>
                  <a:t>200 Broadway Av New Can WA 5024 West Australia</a:t>
                </a:r>
                <a:endParaRPr lang="en-ID" sz="1200" spc="20">
                  <a:solidFill>
                    <a:schemeClr val="bg1"/>
                  </a:solidFill>
                  <a:ea typeface="Open Sans" pitchFamily="2" charset="0"/>
                  <a:cs typeface="Open Sans" pitchFamily="2" charset="0"/>
                </a:endParaRPr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521EFDEB-68D9-44C6-96B2-75D123FD652C}"/>
                  </a:ext>
                </a:extLst>
              </p:cNvPr>
              <p:cNvSpPr/>
              <p:nvPr/>
            </p:nvSpPr>
            <p:spPr>
              <a:xfrm>
                <a:off x="8381124" y="4979257"/>
                <a:ext cx="306364" cy="456923"/>
              </a:xfrm>
              <a:custGeom>
                <a:avLst/>
                <a:gdLst>
                  <a:gd name="connsiteX0" fmla="*/ 152921 w 306364"/>
                  <a:gd name="connsiteY0" fmla="*/ 456908 h 456923"/>
                  <a:gd name="connsiteX1" fmla="*/ 23477 w 306364"/>
                  <a:gd name="connsiteY1" fmla="*/ 234689 h 456923"/>
                  <a:gd name="connsiteX2" fmla="*/ 17666 w 306364"/>
                  <a:gd name="connsiteY2" fmla="*/ 225164 h 456923"/>
                  <a:gd name="connsiteX3" fmla="*/ 11570 w 306364"/>
                  <a:gd name="connsiteY3" fmla="*/ 214687 h 456923"/>
                  <a:gd name="connsiteX4" fmla="*/ 12523 w 306364"/>
                  <a:gd name="connsiteY4" fmla="*/ 214687 h 456923"/>
                  <a:gd name="connsiteX5" fmla="*/ 91292 w 306364"/>
                  <a:gd name="connsiteY5" fmla="*/ 12913 h 456923"/>
                  <a:gd name="connsiteX6" fmla="*/ 293065 w 306364"/>
                  <a:gd name="connsiteY6" fmla="*/ 91682 h 456923"/>
                  <a:gd name="connsiteX7" fmla="*/ 271222 w 306364"/>
                  <a:gd name="connsiteY7" fmla="*/ 250310 h 456923"/>
                  <a:gd name="connsiteX8" fmla="*/ 61291 w 306364"/>
                  <a:gd name="connsiteY8" fmla="*/ 243262 h 456923"/>
                  <a:gd name="connsiteX9" fmla="*/ 152731 w 306364"/>
                  <a:gd name="connsiteY9" fmla="*/ 399853 h 456923"/>
                  <a:gd name="connsiteX10" fmla="*/ 248552 w 306364"/>
                  <a:gd name="connsiteY10" fmla="*/ 232975 h 456923"/>
                  <a:gd name="connsiteX11" fmla="*/ 232740 w 306364"/>
                  <a:gd name="connsiteY11" fmla="*/ 57493 h 456923"/>
                  <a:gd name="connsiteX12" fmla="*/ 57258 w 306364"/>
                  <a:gd name="connsiteY12" fmla="*/ 73306 h 456923"/>
                  <a:gd name="connsiteX13" fmla="*/ 48527 w 306364"/>
                  <a:gd name="connsiteY13" fmla="*/ 221164 h 456923"/>
                  <a:gd name="connsiteX14" fmla="*/ 63005 w 306364"/>
                  <a:gd name="connsiteY14" fmla="*/ 243262 h 4569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6364" h="456923">
                    <a:moveTo>
                      <a:pt x="152921" y="456908"/>
                    </a:moveTo>
                    <a:lnTo>
                      <a:pt x="23477" y="234689"/>
                    </a:lnTo>
                    <a:cubicBezTo>
                      <a:pt x="21381" y="231451"/>
                      <a:pt x="19476" y="228212"/>
                      <a:pt x="17666" y="225164"/>
                    </a:cubicBezTo>
                    <a:lnTo>
                      <a:pt x="11570" y="214687"/>
                    </a:lnTo>
                    <a:lnTo>
                      <a:pt x="12523" y="214687"/>
                    </a:lnTo>
                    <a:cubicBezTo>
                      <a:pt x="-21444" y="137217"/>
                      <a:pt x="13822" y="46880"/>
                      <a:pt x="91292" y="12913"/>
                    </a:cubicBezTo>
                    <a:cubicBezTo>
                      <a:pt x="168761" y="-21054"/>
                      <a:pt x="259099" y="14212"/>
                      <a:pt x="293065" y="91682"/>
                    </a:cubicBezTo>
                    <a:cubicBezTo>
                      <a:pt x="316205" y="144457"/>
                      <a:pt x="307764" y="205754"/>
                      <a:pt x="271222" y="250310"/>
                    </a:cubicBezTo>
                    <a:close/>
                    <a:moveTo>
                      <a:pt x="61291" y="243262"/>
                    </a:moveTo>
                    <a:lnTo>
                      <a:pt x="152731" y="399853"/>
                    </a:lnTo>
                    <a:lnTo>
                      <a:pt x="248552" y="232975"/>
                    </a:lnTo>
                    <a:cubicBezTo>
                      <a:pt x="292644" y="180150"/>
                      <a:pt x="285564" y="101585"/>
                      <a:pt x="232740" y="57493"/>
                    </a:cubicBezTo>
                    <a:cubicBezTo>
                      <a:pt x="179915" y="13402"/>
                      <a:pt x="101350" y="20481"/>
                      <a:pt x="57258" y="73306"/>
                    </a:cubicBezTo>
                    <a:cubicBezTo>
                      <a:pt x="22187" y="115324"/>
                      <a:pt x="18644" y="175310"/>
                      <a:pt x="48527" y="221164"/>
                    </a:cubicBezTo>
                    <a:lnTo>
                      <a:pt x="63005" y="243262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7DFF6F20-81A8-4493-A7FA-D788CBB0E526}"/>
                  </a:ext>
                </a:extLst>
              </p:cNvPr>
              <p:cNvSpPr/>
              <p:nvPr/>
            </p:nvSpPr>
            <p:spPr>
              <a:xfrm>
                <a:off x="8459204" y="5059181"/>
                <a:ext cx="150304" cy="150304"/>
              </a:xfrm>
              <a:custGeom>
                <a:avLst/>
                <a:gdLst>
                  <a:gd name="connsiteX0" fmla="*/ 74746 w 150304"/>
                  <a:gd name="connsiteY0" fmla="*/ 150288 h 150304"/>
                  <a:gd name="connsiteX1" fmla="*/ -406 w 150304"/>
                  <a:gd name="connsiteY1" fmla="*/ 75136 h 150304"/>
                  <a:gd name="connsiteX2" fmla="*/ 74746 w 150304"/>
                  <a:gd name="connsiteY2" fmla="*/ -16 h 150304"/>
                  <a:gd name="connsiteX3" fmla="*/ 149898 w 150304"/>
                  <a:gd name="connsiteY3" fmla="*/ 75136 h 150304"/>
                  <a:gd name="connsiteX4" fmla="*/ 74746 w 150304"/>
                  <a:gd name="connsiteY4" fmla="*/ 150288 h 150304"/>
                  <a:gd name="connsiteX5" fmla="*/ 74746 w 150304"/>
                  <a:gd name="connsiteY5" fmla="*/ 28559 h 150304"/>
                  <a:gd name="connsiteX6" fmla="*/ 28169 w 150304"/>
                  <a:gd name="connsiteY6" fmla="*/ 75136 h 150304"/>
                  <a:gd name="connsiteX7" fmla="*/ 74746 w 150304"/>
                  <a:gd name="connsiteY7" fmla="*/ 121713 h 150304"/>
                  <a:gd name="connsiteX8" fmla="*/ 121323 w 150304"/>
                  <a:gd name="connsiteY8" fmla="*/ 75136 h 150304"/>
                  <a:gd name="connsiteX9" fmla="*/ 74746 w 150304"/>
                  <a:gd name="connsiteY9" fmla="*/ 28559 h 150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0304" h="150304">
                    <a:moveTo>
                      <a:pt x="74746" y="150288"/>
                    </a:moveTo>
                    <a:cubicBezTo>
                      <a:pt x="33241" y="150288"/>
                      <a:pt x="-406" y="116641"/>
                      <a:pt x="-406" y="75136"/>
                    </a:cubicBezTo>
                    <a:cubicBezTo>
                      <a:pt x="-406" y="33630"/>
                      <a:pt x="33240" y="-16"/>
                      <a:pt x="74746" y="-16"/>
                    </a:cubicBezTo>
                    <a:cubicBezTo>
                      <a:pt x="116251" y="-16"/>
                      <a:pt x="149898" y="33630"/>
                      <a:pt x="149898" y="75136"/>
                    </a:cubicBezTo>
                    <a:cubicBezTo>
                      <a:pt x="149846" y="116620"/>
                      <a:pt x="116230" y="150236"/>
                      <a:pt x="74746" y="150288"/>
                    </a:cubicBezTo>
                    <a:close/>
                    <a:moveTo>
                      <a:pt x="74746" y="28559"/>
                    </a:moveTo>
                    <a:cubicBezTo>
                      <a:pt x="49022" y="28559"/>
                      <a:pt x="28169" y="49412"/>
                      <a:pt x="28169" y="75136"/>
                    </a:cubicBezTo>
                    <a:cubicBezTo>
                      <a:pt x="28169" y="100860"/>
                      <a:pt x="49022" y="121713"/>
                      <a:pt x="74746" y="121713"/>
                    </a:cubicBezTo>
                    <a:cubicBezTo>
                      <a:pt x="100470" y="121713"/>
                      <a:pt x="121323" y="100860"/>
                      <a:pt x="121323" y="75136"/>
                    </a:cubicBezTo>
                    <a:cubicBezTo>
                      <a:pt x="121271" y="49434"/>
                      <a:pt x="100448" y="28611"/>
                      <a:pt x="74746" y="28559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</p:grp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391CBC35-0C4B-4EF6-91EA-DDBC0913E6E4}"/>
                </a:ext>
              </a:extLst>
            </p:cNvPr>
            <p:cNvGrpSpPr/>
            <p:nvPr/>
          </p:nvGrpSpPr>
          <p:grpSpPr>
            <a:xfrm>
              <a:off x="4817309" y="5018976"/>
              <a:ext cx="2557382" cy="312514"/>
              <a:chOff x="8345286" y="3904399"/>
              <a:chExt cx="2557382" cy="312514"/>
            </a:xfrm>
          </p:grpSpPr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0688348-FD38-4795-9051-693DE64E2A3E}"/>
                  </a:ext>
                </a:extLst>
              </p:cNvPr>
              <p:cNvSpPr txBox="1"/>
              <p:nvPr/>
            </p:nvSpPr>
            <p:spPr>
              <a:xfrm>
                <a:off x="8936859" y="3907762"/>
                <a:ext cx="196580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spc="50">
                    <a:solidFill>
                      <a:schemeClr val="bg1"/>
                    </a:solidFill>
                    <a:ea typeface="Open Sans" pitchFamily="2" charset="0"/>
                    <a:cs typeface="Open Sans" pitchFamily="2" charset="0"/>
                  </a:rPr>
                  <a:t>www.Neuron.com</a:t>
                </a:r>
                <a:endParaRPr lang="en-ID" sz="1200" spc="50">
                  <a:solidFill>
                    <a:schemeClr val="bg1"/>
                  </a:solidFill>
                  <a:ea typeface="Open Sans" pitchFamily="2" charset="0"/>
                  <a:cs typeface="Open Sans" pitchFamily="2" charset="0"/>
                </a:endParaRPr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3508BA86-2DAF-4157-BDA3-95E4A5F6C73B}"/>
                  </a:ext>
                </a:extLst>
              </p:cNvPr>
              <p:cNvSpPr/>
              <p:nvPr/>
            </p:nvSpPr>
            <p:spPr>
              <a:xfrm>
                <a:off x="8345286" y="3904399"/>
                <a:ext cx="353091" cy="239744"/>
              </a:xfrm>
              <a:custGeom>
                <a:avLst/>
                <a:gdLst>
                  <a:gd name="connsiteX0" fmla="*/ 352686 w 353091"/>
                  <a:gd name="connsiteY0" fmla="*/ 239728 h 239744"/>
                  <a:gd name="connsiteX1" fmla="*/ -406 w 353091"/>
                  <a:gd name="connsiteY1" fmla="*/ 239728 h 239744"/>
                  <a:gd name="connsiteX2" fmla="*/ -406 w 353091"/>
                  <a:gd name="connsiteY2" fmla="*/ -16 h 239744"/>
                  <a:gd name="connsiteX3" fmla="*/ 352686 w 353091"/>
                  <a:gd name="connsiteY3" fmla="*/ -16 h 239744"/>
                  <a:gd name="connsiteX4" fmla="*/ 28169 w 353091"/>
                  <a:gd name="connsiteY4" fmla="*/ 211153 h 239744"/>
                  <a:gd name="connsiteX5" fmla="*/ 324111 w 353091"/>
                  <a:gd name="connsiteY5" fmla="*/ 211153 h 239744"/>
                  <a:gd name="connsiteX6" fmla="*/ 324111 w 353091"/>
                  <a:gd name="connsiteY6" fmla="*/ 28559 h 239744"/>
                  <a:gd name="connsiteX7" fmla="*/ 28169 w 353091"/>
                  <a:gd name="connsiteY7" fmla="*/ 28559 h 2397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53091" h="239744">
                    <a:moveTo>
                      <a:pt x="352686" y="239728"/>
                    </a:moveTo>
                    <a:lnTo>
                      <a:pt x="-406" y="239728"/>
                    </a:lnTo>
                    <a:lnTo>
                      <a:pt x="-406" y="-16"/>
                    </a:lnTo>
                    <a:lnTo>
                      <a:pt x="352686" y="-16"/>
                    </a:lnTo>
                    <a:close/>
                    <a:moveTo>
                      <a:pt x="28169" y="211153"/>
                    </a:moveTo>
                    <a:lnTo>
                      <a:pt x="324111" y="211153"/>
                    </a:lnTo>
                    <a:lnTo>
                      <a:pt x="324111" y="28559"/>
                    </a:lnTo>
                    <a:lnTo>
                      <a:pt x="28169" y="28559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8E4A4890-0C8B-4E34-BF68-2CA327E730FD}"/>
                  </a:ext>
                </a:extLst>
              </p:cNvPr>
              <p:cNvSpPr/>
              <p:nvPr/>
            </p:nvSpPr>
            <p:spPr>
              <a:xfrm>
                <a:off x="8454729" y="4115568"/>
                <a:ext cx="136493" cy="101345"/>
              </a:xfrm>
              <a:custGeom>
                <a:avLst/>
                <a:gdLst>
                  <a:gd name="connsiteX0" fmla="*/ 136087 w 136493"/>
                  <a:gd name="connsiteY0" fmla="*/ 101330 h 101345"/>
                  <a:gd name="connsiteX1" fmla="*/ -406 w 136493"/>
                  <a:gd name="connsiteY1" fmla="*/ 101330 h 101345"/>
                  <a:gd name="connsiteX2" fmla="*/ -406 w 136493"/>
                  <a:gd name="connsiteY2" fmla="*/ -16 h 101345"/>
                  <a:gd name="connsiteX3" fmla="*/ 136087 w 136493"/>
                  <a:gd name="connsiteY3" fmla="*/ -16 h 101345"/>
                  <a:gd name="connsiteX4" fmla="*/ 28169 w 136493"/>
                  <a:gd name="connsiteY4" fmla="*/ 72755 h 101345"/>
                  <a:gd name="connsiteX5" fmla="*/ 107512 w 136493"/>
                  <a:gd name="connsiteY5" fmla="*/ 72755 h 101345"/>
                  <a:gd name="connsiteX6" fmla="*/ 107512 w 136493"/>
                  <a:gd name="connsiteY6" fmla="*/ 28559 h 101345"/>
                  <a:gd name="connsiteX7" fmla="*/ 28169 w 136493"/>
                  <a:gd name="connsiteY7" fmla="*/ 28559 h 1013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36493" h="101345">
                    <a:moveTo>
                      <a:pt x="136087" y="101330"/>
                    </a:moveTo>
                    <a:lnTo>
                      <a:pt x="-406" y="101330"/>
                    </a:lnTo>
                    <a:lnTo>
                      <a:pt x="-406" y="-16"/>
                    </a:lnTo>
                    <a:lnTo>
                      <a:pt x="136087" y="-16"/>
                    </a:lnTo>
                    <a:close/>
                    <a:moveTo>
                      <a:pt x="28169" y="72755"/>
                    </a:moveTo>
                    <a:lnTo>
                      <a:pt x="107512" y="72755"/>
                    </a:lnTo>
                    <a:lnTo>
                      <a:pt x="107512" y="28559"/>
                    </a:lnTo>
                    <a:lnTo>
                      <a:pt x="28169" y="28559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8DCF3B3C-E934-4764-9D54-25C0CFD3C95E}"/>
                  </a:ext>
                </a:extLst>
              </p:cNvPr>
              <p:cNvSpPr/>
              <p:nvPr/>
            </p:nvSpPr>
            <p:spPr>
              <a:xfrm>
                <a:off x="8359574" y="4068134"/>
                <a:ext cx="324516" cy="28575"/>
              </a:xfrm>
              <a:custGeom>
                <a:avLst/>
                <a:gdLst>
                  <a:gd name="connsiteX0" fmla="*/ 0 w 324516"/>
                  <a:gd name="connsiteY0" fmla="*/ 0 h 28575"/>
                  <a:gd name="connsiteX1" fmla="*/ 324517 w 324516"/>
                  <a:gd name="connsiteY1" fmla="*/ 0 h 28575"/>
                  <a:gd name="connsiteX2" fmla="*/ 324517 w 324516"/>
                  <a:gd name="connsiteY2" fmla="*/ 28575 h 28575"/>
                  <a:gd name="connsiteX3" fmla="*/ 0 w 324516"/>
                  <a:gd name="connsiteY3" fmla="*/ 28575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24516" h="28575">
                    <a:moveTo>
                      <a:pt x="0" y="0"/>
                    </a:moveTo>
                    <a:lnTo>
                      <a:pt x="324517" y="0"/>
                    </a:lnTo>
                    <a:lnTo>
                      <a:pt x="324517" y="28575"/>
                    </a:lnTo>
                    <a:lnTo>
                      <a:pt x="0" y="28575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0ACD1EBA-2B80-41CE-852F-FBE129013DAB}"/>
                </a:ext>
              </a:extLst>
            </p:cNvPr>
            <p:cNvGrpSpPr/>
            <p:nvPr/>
          </p:nvGrpSpPr>
          <p:grpSpPr>
            <a:xfrm>
              <a:off x="7767192" y="5008398"/>
              <a:ext cx="2554573" cy="333670"/>
              <a:chOff x="8348093" y="4400937"/>
              <a:chExt cx="2554573" cy="333670"/>
            </a:xfrm>
          </p:grpSpPr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40C485A-DDC6-4C4A-B022-1693E300DC51}"/>
                  </a:ext>
                </a:extLst>
              </p:cNvPr>
              <p:cNvSpPr txBox="1"/>
              <p:nvPr/>
            </p:nvSpPr>
            <p:spPr>
              <a:xfrm>
                <a:off x="8936857" y="4407825"/>
                <a:ext cx="196580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spc="50">
                    <a:solidFill>
                      <a:schemeClr val="bg1"/>
                    </a:solidFill>
                    <a:ea typeface="Open Sans" pitchFamily="2" charset="0"/>
                    <a:cs typeface="Open Sans" pitchFamily="2" charset="0"/>
                  </a:rPr>
                  <a:t>(+62)8123 4567790</a:t>
                </a:r>
                <a:endParaRPr lang="en-ID" sz="1200" spc="50">
                  <a:solidFill>
                    <a:schemeClr val="bg1"/>
                  </a:solidFill>
                  <a:ea typeface="Open Sans" pitchFamily="2" charset="0"/>
                  <a:cs typeface="Open Sans" pitchFamily="2" charset="0"/>
                </a:endParaRPr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36675B58-F966-4092-B913-3945A6E45277}"/>
                  </a:ext>
                </a:extLst>
              </p:cNvPr>
              <p:cNvSpPr/>
              <p:nvPr/>
            </p:nvSpPr>
            <p:spPr>
              <a:xfrm>
                <a:off x="8348093" y="4406271"/>
                <a:ext cx="322948" cy="328336"/>
              </a:xfrm>
              <a:custGeom>
                <a:avLst/>
                <a:gdLst>
                  <a:gd name="connsiteX0" fmla="*/ 215957 w 322948"/>
                  <a:gd name="connsiteY0" fmla="*/ 328310 h 328336"/>
                  <a:gd name="connsiteX1" fmla="*/ 158807 w 322948"/>
                  <a:gd name="connsiteY1" fmla="*/ 314023 h 328336"/>
                  <a:gd name="connsiteX2" fmla="*/ 2312 w 322948"/>
                  <a:gd name="connsiteY2" fmla="*/ 72850 h 328336"/>
                  <a:gd name="connsiteX3" fmla="*/ 3169 w 322948"/>
                  <a:gd name="connsiteY3" fmla="*/ 68945 h 328336"/>
                  <a:gd name="connsiteX4" fmla="*/ 67272 w 322948"/>
                  <a:gd name="connsiteY4" fmla="*/ -16 h 328336"/>
                  <a:gd name="connsiteX5" fmla="*/ 156616 w 322948"/>
                  <a:gd name="connsiteY5" fmla="*/ 89423 h 328336"/>
                  <a:gd name="connsiteX6" fmla="*/ 113087 w 322948"/>
                  <a:gd name="connsiteY6" fmla="*/ 133715 h 328336"/>
                  <a:gd name="connsiteX7" fmla="*/ 184430 w 322948"/>
                  <a:gd name="connsiteY7" fmla="*/ 210391 h 328336"/>
                  <a:gd name="connsiteX8" fmla="*/ 233293 w 322948"/>
                  <a:gd name="connsiteY8" fmla="*/ 161528 h 328336"/>
                  <a:gd name="connsiteX9" fmla="*/ 322542 w 322948"/>
                  <a:gd name="connsiteY9" fmla="*/ 256778 h 328336"/>
                  <a:gd name="connsiteX10" fmla="*/ 258058 w 322948"/>
                  <a:gd name="connsiteY10" fmla="*/ 321167 h 328336"/>
                  <a:gd name="connsiteX11" fmla="*/ 255105 w 322948"/>
                  <a:gd name="connsiteY11" fmla="*/ 322214 h 328336"/>
                  <a:gd name="connsiteX12" fmla="*/ 215957 w 322948"/>
                  <a:gd name="connsiteY12" fmla="*/ 328310 h 328336"/>
                  <a:gd name="connsiteX13" fmla="*/ 29743 w 322948"/>
                  <a:gd name="connsiteY13" fmla="*/ 82375 h 328336"/>
                  <a:gd name="connsiteX14" fmla="*/ 172618 w 322948"/>
                  <a:gd name="connsiteY14" fmla="*/ 288972 h 328336"/>
                  <a:gd name="connsiteX15" fmla="*/ 242722 w 322948"/>
                  <a:gd name="connsiteY15" fmla="*/ 296211 h 328336"/>
                  <a:gd name="connsiteX16" fmla="*/ 282918 w 322948"/>
                  <a:gd name="connsiteY16" fmla="*/ 256016 h 328336"/>
                  <a:gd name="connsiteX17" fmla="*/ 232816 w 322948"/>
                  <a:gd name="connsiteY17" fmla="*/ 202580 h 328336"/>
                  <a:gd name="connsiteX18" fmla="*/ 191668 w 322948"/>
                  <a:gd name="connsiteY18" fmla="*/ 243728 h 328336"/>
                  <a:gd name="connsiteX19" fmla="*/ 183096 w 322948"/>
                  <a:gd name="connsiteY19" fmla="*/ 240680 h 328336"/>
                  <a:gd name="connsiteX20" fmla="*/ 82893 w 322948"/>
                  <a:gd name="connsiteY20" fmla="*/ 135905 h 328336"/>
                  <a:gd name="connsiteX21" fmla="*/ 79369 w 322948"/>
                  <a:gd name="connsiteY21" fmla="*/ 127142 h 328336"/>
                  <a:gd name="connsiteX22" fmla="*/ 116612 w 322948"/>
                  <a:gd name="connsiteY22" fmla="*/ 89042 h 328336"/>
                  <a:gd name="connsiteX23" fmla="*/ 68224 w 322948"/>
                  <a:gd name="connsiteY23" fmla="*/ 40655 h 328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22948" h="328336">
                    <a:moveTo>
                      <a:pt x="215957" y="328310"/>
                    </a:moveTo>
                    <a:cubicBezTo>
                      <a:pt x="196006" y="328451"/>
                      <a:pt x="176345" y="323536"/>
                      <a:pt x="158807" y="314023"/>
                    </a:cubicBezTo>
                    <a:cubicBezTo>
                      <a:pt x="111182" y="287829"/>
                      <a:pt x="-20929" y="187436"/>
                      <a:pt x="2312" y="72850"/>
                    </a:cubicBezTo>
                    <a:lnTo>
                      <a:pt x="3169" y="68945"/>
                    </a:lnTo>
                    <a:lnTo>
                      <a:pt x="67272" y="-16"/>
                    </a:lnTo>
                    <a:lnTo>
                      <a:pt x="156616" y="89423"/>
                    </a:lnTo>
                    <a:lnTo>
                      <a:pt x="113087" y="133715"/>
                    </a:lnTo>
                    <a:cubicBezTo>
                      <a:pt x="122612" y="151336"/>
                      <a:pt x="146330" y="192389"/>
                      <a:pt x="184430" y="210391"/>
                    </a:cubicBezTo>
                    <a:lnTo>
                      <a:pt x="233293" y="161528"/>
                    </a:lnTo>
                    <a:lnTo>
                      <a:pt x="322542" y="256778"/>
                    </a:lnTo>
                    <a:lnTo>
                      <a:pt x="258058" y="321167"/>
                    </a:lnTo>
                    <a:lnTo>
                      <a:pt x="255105" y="322214"/>
                    </a:lnTo>
                    <a:cubicBezTo>
                      <a:pt x="242488" y="326419"/>
                      <a:pt x="229255" y="328479"/>
                      <a:pt x="215957" y="328310"/>
                    </a:cubicBezTo>
                    <a:close/>
                    <a:moveTo>
                      <a:pt x="29743" y="82375"/>
                    </a:moveTo>
                    <a:cubicBezTo>
                      <a:pt x="13837" y="179339"/>
                      <a:pt x="139948" y="271160"/>
                      <a:pt x="172618" y="288972"/>
                    </a:cubicBezTo>
                    <a:cubicBezTo>
                      <a:pt x="194218" y="300203"/>
                      <a:pt x="219283" y="302791"/>
                      <a:pt x="242722" y="296211"/>
                    </a:cubicBezTo>
                    <a:lnTo>
                      <a:pt x="282918" y="256016"/>
                    </a:lnTo>
                    <a:lnTo>
                      <a:pt x="232816" y="202580"/>
                    </a:lnTo>
                    <a:lnTo>
                      <a:pt x="191668" y="243728"/>
                    </a:lnTo>
                    <a:lnTo>
                      <a:pt x="183096" y="240680"/>
                    </a:lnTo>
                    <a:cubicBezTo>
                      <a:pt x="116421" y="216582"/>
                      <a:pt x="84322" y="139525"/>
                      <a:pt x="82893" y="135905"/>
                    </a:cubicBezTo>
                    <a:lnTo>
                      <a:pt x="79369" y="127142"/>
                    </a:lnTo>
                    <a:lnTo>
                      <a:pt x="116612" y="89042"/>
                    </a:lnTo>
                    <a:lnTo>
                      <a:pt x="68224" y="40655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C46E9AA6-60ED-462C-8591-CEE679F264B8}"/>
                  </a:ext>
                </a:extLst>
              </p:cNvPr>
              <p:cNvSpPr/>
              <p:nvPr/>
            </p:nvSpPr>
            <p:spPr>
              <a:xfrm>
                <a:off x="8514355" y="4458468"/>
                <a:ext cx="102130" cy="99536"/>
              </a:xfrm>
              <a:custGeom>
                <a:avLst/>
                <a:gdLst>
                  <a:gd name="connsiteX0" fmla="*/ 101702 w 102130"/>
                  <a:gd name="connsiteY0" fmla="*/ 99520 h 99536"/>
                  <a:gd name="connsiteX1" fmla="*/ 73127 w 102130"/>
                  <a:gd name="connsiteY1" fmla="*/ 98948 h 99536"/>
                  <a:gd name="connsiteX2" fmla="*/ -406 w 102130"/>
                  <a:gd name="connsiteY2" fmla="*/ 28559 h 99536"/>
                  <a:gd name="connsiteX3" fmla="*/ 2356 w 102130"/>
                  <a:gd name="connsiteY3" fmla="*/ -16 h 99536"/>
                  <a:gd name="connsiteX4" fmla="*/ 101702 w 102130"/>
                  <a:gd name="connsiteY4" fmla="*/ 99520 h 995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2130" h="99536">
                    <a:moveTo>
                      <a:pt x="101702" y="99520"/>
                    </a:moveTo>
                    <a:lnTo>
                      <a:pt x="73127" y="98948"/>
                    </a:lnTo>
                    <a:cubicBezTo>
                      <a:pt x="74460" y="36845"/>
                      <a:pt x="2642" y="28844"/>
                      <a:pt x="-406" y="28559"/>
                    </a:cubicBezTo>
                    <a:lnTo>
                      <a:pt x="2356" y="-16"/>
                    </a:lnTo>
                    <a:cubicBezTo>
                      <a:pt x="37122" y="3127"/>
                      <a:pt x="103130" y="28559"/>
                      <a:pt x="101702" y="9952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B21955A9-D489-4CCC-87B4-C0DF5D1F3922}"/>
                  </a:ext>
                </a:extLst>
              </p:cNvPr>
              <p:cNvSpPr/>
              <p:nvPr/>
            </p:nvSpPr>
            <p:spPr>
              <a:xfrm>
                <a:off x="8519975" y="4400937"/>
                <a:ext cx="153175" cy="152400"/>
              </a:xfrm>
              <a:custGeom>
                <a:avLst/>
                <a:gdLst>
                  <a:gd name="connsiteX0" fmla="*/ 152756 w 153175"/>
                  <a:gd name="connsiteY0" fmla="*/ 152384 h 152400"/>
                  <a:gd name="connsiteX1" fmla="*/ 124181 w 153175"/>
                  <a:gd name="connsiteY1" fmla="*/ 152384 h 152400"/>
                  <a:gd name="connsiteX2" fmla="*/ -406 w 153175"/>
                  <a:gd name="connsiteY2" fmla="*/ 28082 h 152400"/>
                  <a:gd name="connsiteX3" fmla="*/ 4928 w 153175"/>
                  <a:gd name="connsiteY3" fmla="*/ -16 h 152400"/>
                  <a:gd name="connsiteX4" fmla="*/ 152756 w 153175"/>
                  <a:gd name="connsiteY4" fmla="*/ 152384 h 152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3175" h="152400">
                    <a:moveTo>
                      <a:pt x="152756" y="152384"/>
                    </a:moveTo>
                    <a:lnTo>
                      <a:pt x="124181" y="152384"/>
                    </a:lnTo>
                    <a:cubicBezTo>
                      <a:pt x="125514" y="53419"/>
                      <a:pt x="4737" y="28559"/>
                      <a:pt x="-406" y="28082"/>
                    </a:cubicBezTo>
                    <a:lnTo>
                      <a:pt x="4928" y="-16"/>
                    </a:lnTo>
                    <a:cubicBezTo>
                      <a:pt x="56649" y="9413"/>
                      <a:pt x="154089" y="53895"/>
                      <a:pt x="152756" y="152384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05D1F78-7E58-4DAE-A5A0-7D7A8B15333E}"/>
              </a:ext>
            </a:extLst>
          </p:cNvPr>
          <p:cNvSpPr txBox="1"/>
          <p:nvPr/>
        </p:nvSpPr>
        <p:spPr>
          <a:xfrm flipH="1">
            <a:off x="1174750" y="1350441"/>
            <a:ext cx="29795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800" b="1">
                <a:solidFill>
                  <a:schemeClr val="tx2"/>
                </a:solidFill>
                <a:latin typeface="+mj-lt"/>
                <a:cs typeface="Poppins SemiBold" panose="00000700000000000000" pitchFamily="50" charset="0"/>
              </a:defRPr>
            </a:lvl1pPr>
          </a:lstStyle>
          <a:p>
            <a:r>
              <a:rPr lang="en-ID" sz="3600"/>
              <a:t>Contact Information</a:t>
            </a:r>
            <a:endParaRPr lang="en-ID" sz="3600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75810A7-7106-43CB-AD38-FCF82F56DCD3}"/>
              </a:ext>
            </a:extLst>
          </p:cNvPr>
          <p:cNvGrpSpPr/>
          <p:nvPr/>
        </p:nvGrpSpPr>
        <p:grpSpPr>
          <a:xfrm flipH="1">
            <a:off x="1248480" y="2807250"/>
            <a:ext cx="1202763" cy="76252"/>
            <a:chOff x="7248855" y="1067087"/>
            <a:chExt cx="1202763" cy="76252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B85F9A7-1F01-486A-983B-77DC3A461163}"/>
                </a:ext>
              </a:extLst>
            </p:cNvPr>
            <p:cNvCxnSpPr>
              <a:cxnSpLocks/>
              <a:endCxn id="24" idx="1"/>
            </p:cNvCxnSpPr>
            <p:nvPr/>
          </p:nvCxnSpPr>
          <p:spPr>
            <a:xfrm>
              <a:off x="7248855" y="1105213"/>
              <a:ext cx="595773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E7CAAE87-8072-4017-ADE6-E4C7CEC99EC9}"/>
                </a:ext>
              </a:extLst>
            </p:cNvPr>
            <p:cNvSpPr/>
            <p:nvPr/>
          </p:nvSpPr>
          <p:spPr>
            <a:xfrm>
              <a:off x="7844628" y="1067087"/>
              <a:ext cx="606990" cy="76252"/>
            </a:xfrm>
            <a:prstGeom prst="roundRect">
              <a:avLst/>
            </a:prstGeom>
            <a:gradFill flip="none" rotWithShape="1">
              <a:gsLst>
                <a:gs pos="0">
                  <a:schemeClr val="accent3">
                    <a:shade val="30000"/>
                    <a:satMod val="115000"/>
                  </a:schemeClr>
                </a:gs>
                <a:gs pos="50000">
                  <a:schemeClr val="accent3">
                    <a:shade val="67500"/>
                    <a:satMod val="115000"/>
                  </a:schemeClr>
                </a:gs>
                <a:gs pos="100000">
                  <a:schemeClr val="accent3"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356F7338-D6B4-4DF3-882B-81401CE0A718}"/>
              </a:ext>
            </a:extLst>
          </p:cNvPr>
          <p:cNvSpPr/>
          <p:nvPr/>
        </p:nvSpPr>
        <p:spPr>
          <a:xfrm>
            <a:off x="8849084" y="603676"/>
            <a:ext cx="2168166" cy="2011144"/>
          </a:xfrm>
          <a:prstGeom prst="roundRect">
            <a:avLst>
              <a:gd name="adj" fmla="val 13255"/>
            </a:avLst>
          </a:prstGeom>
          <a:solidFill>
            <a:schemeClr val="tx2">
              <a:lumMod val="50000"/>
              <a:lumOff val="50000"/>
              <a:alpha val="5000"/>
            </a:schemeClr>
          </a:solidFill>
          <a:ln>
            <a:solidFill>
              <a:schemeClr val="accent3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E5019A-73BD-B401-91E8-64AB8B15682C}"/>
              </a:ext>
            </a:extLst>
          </p:cNvPr>
          <p:cNvSpPr txBox="1"/>
          <p:nvPr/>
        </p:nvSpPr>
        <p:spPr>
          <a:xfrm flipH="1">
            <a:off x="1174750" y="3111248"/>
            <a:ext cx="3382786" cy="6168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150000"/>
              </a:lnSpc>
              <a:defRPr sz="1200" b="0" i="0">
                <a:solidFill>
                  <a:schemeClr val="bg1">
                    <a:lumMod val="65000"/>
                  </a:schemeClr>
                </a:solidFill>
                <a:effectLst/>
                <a:ea typeface="Open Sans" pitchFamily="2" charset="0"/>
                <a:cs typeface="Open Sans" pitchFamily="2" charset="0"/>
              </a:defRPr>
            </a:lvl1pPr>
          </a:lstStyle>
          <a:p>
            <a:r>
              <a:rPr lang="en-ID" dirty="0">
                <a:solidFill>
                  <a:schemeClr val="bg1">
                    <a:lumMod val="95000"/>
                  </a:schemeClr>
                </a:solidFill>
              </a:rPr>
              <a:t>Lorem ipsum </a:t>
            </a:r>
            <a:r>
              <a:rPr lang="en-ID" dirty="0" err="1">
                <a:solidFill>
                  <a:schemeClr val="bg1">
                    <a:lumMod val="95000"/>
                  </a:schemeClr>
                </a:solidFill>
              </a:rPr>
              <a:t>dolor</a:t>
            </a:r>
            <a:r>
              <a:rPr lang="en-ID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ID">
                <a:solidFill>
                  <a:schemeClr val="bg1">
                    <a:lumMod val="95000"/>
                  </a:schemeClr>
                </a:solidFill>
              </a:rPr>
              <a:t>sit amet consectetur non adipis ing elit eiusmod tempor</a:t>
            </a:r>
            <a:endParaRPr lang="en-ID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10A2E28-6D8E-67F1-5195-B6C46EF0A58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0347781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5FBE6BD1-7C07-738A-4456-2FB58FCF6C0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B6F6855-0FC6-450C-B741-6DF8221EF5A8}"/>
              </a:ext>
            </a:extLst>
          </p:cNvPr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1C161E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9583919-90B2-4792-91E8-1BC5A2204236}"/>
              </a:ext>
            </a:extLst>
          </p:cNvPr>
          <p:cNvGrpSpPr/>
          <p:nvPr/>
        </p:nvGrpSpPr>
        <p:grpSpPr>
          <a:xfrm>
            <a:off x="2317933" y="1823571"/>
            <a:ext cx="7556134" cy="3210858"/>
            <a:chOff x="2387967" y="1117601"/>
            <a:chExt cx="7556134" cy="3210858"/>
          </a:xfrm>
        </p:grpSpPr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C5C94897-2FDB-40B9-870B-804F3242A1B9}"/>
                </a:ext>
              </a:extLst>
            </p:cNvPr>
            <p:cNvSpPr/>
            <p:nvPr/>
          </p:nvSpPr>
          <p:spPr>
            <a:xfrm>
              <a:off x="2387967" y="1117601"/>
              <a:ext cx="7556134" cy="3210858"/>
            </a:xfrm>
            <a:prstGeom prst="roundRect">
              <a:avLst>
                <a:gd name="adj" fmla="val 10467"/>
              </a:avLst>
            </a:prstGeom>
            <a:solidFill>
              <a:srgbClr val="1C161E"/>
            </a:solidFill>
            <a:ln>
              <a:solidFill>
                <a:schemeClr val="accent3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94507EBE-6666-4155-B11E-53634C84C7A1}"/>
                </a:ext>
              </a:extLst>
            </p:cNvPr>
            <p:cNvGrpSpPr/>
            <p:nvPr/>
          </p:nvGrpSpPr>
          <p:grpSpPr>
            <a:xfrm>
              <a:off x="3302367" y="1619269"/>
              <a:ext cx="5727333" cy="2207521"/>
              <a:chOff x="3232334" y="1968478"/>
              <a:chExt cx="5727333" cy="2207521"/>
            </a:xfrm>
          </p:grpSpPr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0ABEC46-5140-472F-80DA-464D4B18E5C3}"/>
                  </a:ext>
                </a:extLst>
              </p:cNvPr>
              <p:cNvSpPr txBox="1"/>
              <p:nvPr/>
            </p:nvSpPr>
            <p:spPr>
              <a:xfrm>
                <a:off x="3232334" y="2400098"/>
                <a:ext cx="5727332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600" b="1">
                    <a:solidFill>
                      <a:schemeClr val="tx2"/>
                    </a:solidFill>
                    <a:latin typeface="+mj-lt"/>
                  </a:rPr>
                  <a:t>Thank You</a:t>
                </a:r>
                <a:endParaRPr lang="en-ID" sz="6600" b="1">
                  <a:solidFill>
                    <a:schemeClr val="tx2"/>
                  </a:solidFill>
                  <a:latin typeface="+mj-lt"/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A9A5185-4C75-4B00-9D38-BD6907C25194}"/>
                  </a:ext>
                </a:extLst>
              </p:cNvPr>
              <p:cNvSpPr txBox="1"/>
              <p:nvPr/>
            </p:nvSpPr>
            <p:spPr>
              <a:xfrm>
                <a:off x="4234021" y="1968478"/>
                <a:ext cx="3723960" cy="372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lnSpc>
                    <a:spcPct val="150000"/>
                  </a:lnSpc>
                  <a:defRPr sz="1400" spc="200">
                    <a:solidFill>
                      <a:schemeClr val="tx2"/>
                    </a:solidFill>
                    <a:latin typeface="+mj-lt"/>
                    <a:ea typeface="Open Sans" pitchFamily="2" charset="0"/>
                    <a:cs typeface="Open Sans" pitchFamily="2" charset="0"/>
                  </a:defRPr>
                </a:lvl1pPr>
              </a:lstStyle>
              <a:p>
                <a:pPr algn="ctr"/>
                <a:r>
                  <a:rPr lang="en-US" b="1" spc="0">
                    <a:solidFill>
                      <a:schemeClr val="accent3"/>
                    </a:solidFill>
                    <a:latin typeface="Plus Jakarta Sans SemiBold" pitchFamily="2" charset="0"/>
                    <a:cs typeface="Plus Jakarta Sans SemiBold" pitchFamily="2" charset="0"/>
                  </a:rPr>
                  <a:t>Technology Presentation Template</a:t>
                </a:r>
                <a:endParaRPr lang="en-ID" b="1" spc="0" dirty="0">
                  <a:solidFill>
                    <a:schemeClr val="accent3"/>
                  </a:solidFill>
                  <a:latin typeface="Plus Jakarta Sans SemiBold" pitchFamily="2" charset="0"/>
                  <a:cs typeface="Plus Jakarta Sans SemiBold" pitchFamily="2" charset="0"/>
                </a:endParaRP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94A38F0-E1CA-498B-8EA0-5F53BA925FB4}"/>
                  </a:ext>
                </a:extLst>
              </p:cNvPr>
              <p:cNvSpPr txBox="1"/>
              <p:nvPr/>
            </p:nvSpPr>
            <p:spPr>
              <a:xfrm flipH="1">
                <a:off x="3232335" y="3559163"/>
                <a:ext cx="5727332" cy="6168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lnSpc>
                    <a:spcPct val="150000"/>
                  </a:lnSpc>
                  <a:defRPr sz="1200" b="0" i="0">
                    <a:solidFill>
                      <a:schemeClr val="bg1">
                        <a:lumMod val="65000"/>
                      </a:schemeClr>
                    </a:solidFill>
                    <a:effectLst/>
                    <a:ea typeface="Open Sans" pitchFamily="2" charset="0"/>
                    <a:cs typeface="Open Sans" pitchFamily="2" charset="0"/>
                  </a:defRPr>
                </a:lvl1pPr>
              </a:lstStyle>
              <a:p>
                <a:pPr algn="ctr"/>
                <a:r>
                  <a:rPr lang="en-ID" dirty="0">
                    <a:solidFill>
                      <a:schemeClr val="bg1">
                        <a:lumMod val="95000"/>
                      </a:schemeClr>
                    </a:solidFill>
                  </a:rPr>
                  <a:t>Lorem ipsum </a:t>
                </a:r>
                <a:r>
                  <a:rPr lang="en-ID" dirty="0" err="1">
                    <a:solidFill>
                      <a:schemeClr val="bg1">
                        <a:lumMod val="95000"/>
                      </a:schemeClr>
                    </a:solidFill>
                  </a:rPr>
                  <a:t>dolor</a:t>
                </a:r>
                <a:r>
                  <a:rPr lang="en-ID" dirty="0">
                    <a:solidFill>
                      <a:schemeClr val="bg1">
                        <a:lumMod val="95000"/>
                      </a:schemeClr>
                    </a:solidFill>
                  </a:rPr>
                  <a:t> </a:t>
                </a:r>
                <a:r>
                  <a:rPr lang="en-ID">
                    <a:solidFill>
                      <a:schemeClr val="bg1">
                        <a:lumMod val="95000"/>
                      </a:schemeClr>
                    </a:solidFill>
                  </a:rPr>
                  <a:t>sit amet </a:t>
                </a:r>
                <a:r>
                  <a:rPr lang="en-ID" dirty="0" err="1">
                    <a:solidFill>
                      <a:schemeClr val="bg1">
                        <a:lumMod val="95000"/>
                      </a:schemeClr>
                    </a:solidFill>
                  </a:rPr>
                  <a:t>consectetur</a:t>
                </a:r>
                <a:r>
                  <a:rPr lang="en-ID" dirty="0">
                    <a:solidFill>
                      <a:schemeClr val="bg1">
                        <a:lumMod val="95000"/>
                      </a:schemeClr>
                    </a:solidFill>
                  </a:rPr>
                  <a:t> </a:t>
                </a:r>
                <a:r>
                  <a:rPr lang="en-ID" err="1">
                    <a:solidFill>
                      <a:schemeClr val="bg1">
                        <a:lumMod val="95000"/>
                      </a:schemeClr>
                    </a:solidFill>
                  </a:rPr>
                  <a:t>adipiscing</a:t>
                </a:r>
                <a:r>
                  <a:rPr lang="en-ID">
                    <a:solidFill>
                      <a:schemeClr val="bg1">
                        <a:lumMod val="95000"/>
                      </a:schemeClr>
                    </a:solidFill>
                  </a:rPr>
                  <a:t> elit </a:t>
                </a:r>
                <a:r>
                  <a:rPr lang="en-ID" dirty="0" err="1">
                    <a:solidFill>
                      <a:schemeClr val="bg1">
                        <a:lumMod val="95000"/>
                      </a:schemeClr>
                    </a:solidFill>
                  </a:rPr>
                  <a:t>sed</a:t>
                </a:r>
                <a:r>
                  <a:rPr lang="en-ID" dirty="0">
                    <a:solidFill>
                      <a:schemeClr val="bg1">
                        <a:lumMod val="95000"/>
                      </a:schemeClr>
                    </a:solidFill>
                  </a:rPr>
                  <a:t> do </a:t>
                </a:r>
                <a:r>
                  <a:rPr lang="en-ID" dirty="0" err="1">
                    <a:solidFill>
                      <a:schemeClr val="bg1">
                        <a:lumMod val="95000"/>
                      </a:schemeClr>
                    </a:solidFill>
                  </a:rPr>
                  <a:t>eiusmod</a:t>
                </a:r>
                <a:r>
                  <a:rPr lang="en-ID" dirty="0">
                    <a:solidFill>
                      <a:schemeClr val="bg1">
                        <a:lumMod val="95000"/>
                      </a:schemeClr>
                    </a:solidFill>
                  </a:rPr>
                  <a:t> </a:t>
                </a:r>
                <a:r>
                  <a:rPr lang="en-ID" dirty="0" err="1">
                    <a:solidFill>
                      <a:schemeClr val="bg1">
                        <a:lumMod val="95000"/>
                      </a:schemeClr>
                    </a:solidFill>
                  </a:rPr>
                  <a:t>tempor</a:t>
                </a:r>
                <a:r>
                  <a:rPr lang="en-ID" dirty="0">
                    <a:solidFill>
                      <a:schemeClr val="bg1">
                        <a:lumMod val="95000"/>
                      </a:schemeClr>
                    </a:solidFill>
                  </a:rPr>
                  <a:t> </a:t>
                </a:r>
                <a:r>
                  <a:rPr lang="en-ID" dirty="0" err="1">
                    <a:solidFill>
                      <a:schemeClr val="bg1">
                        <a:lumMod val="95000"/>
                      </a:schemeClr>
                    </a:solidFill>
                  </a:rPr>
                  <a:t>incididunt</a:t>
                </a:r>
                <a:r>
                  <a:rPr lang="en-ID" dirty="0">
                    <a:solidFill>
                      <a:schemeClr val="bg1">
                        <a:lumMod val="95000"/>
                      </a:schemeClr>
                    </a:solidFill>
                  </a:rPr>
                  <a:t> </a:t>
                </a:r>
                <a:r>
                  <a:rPr lang="en-ID" dirty="0" err="1">
                    <a:solidFill>
                      <a:schemeClr val="bg1">
                        <a:lumMod val="95000"/>
                      </a:schemeClr>
                    </a:solidFill>
                  </a:rPr>
                  <a:t>ut</a:t>
                </a:r>
                <a:r>
                  <a:rPr lang="en-ID" dirty="0">
                    <a:solidFill>
                      <a:schemeClr val="bg1">
                        <a:lumMod val="95000"/>
                      </a:schemeClr>
                    </a:solidFill>
                  </a:rPr>
                  <a:t> labore </a:t>
                </a:r>
                <a:r>
                  <a:rPr lang="en-ID">
                    <a:solidFill>
                      <a:schemeClr val="bg1">
                        <a:lumMod val="95000"/>
                      </a:schemeClr>
                    </a:solidFill>
                  </a:rPr>
                  <a:t>et dolore</a:t>
                </a:r>
                <a:endParaRPr lang="en-ID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</p:grp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8B61A8C-E500-A773-07FE-E1297E033AEE}"/>
              </a:ext>
            </a:extLst>
          </p:cNvPr>
          <p:cNvGrpSpPr/>
          <p:nvPr/>
        </p:nvGrpSpPr>
        <p:grpSpPr>
          <a:xfrm>
            <a:off x="352425" y="303731"/>
            <a:ext cx="1176544" cy="323165"/>
            <a:chOff x="352425" y="303731"/>
            <a:chExt cx="1176544" cy="323165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0B08223-B321-6EAA-6C0C-E738B4F4E62F}"/>
                </a:ext>
              </a:extLst>
            </p:cNvPr>
            <p:cNvSpPr txBox="1"/>
            <p:nvPr/>
          </p:nvSpPr>
          <p:spPr>
            <a:xfrm flipH="1">
              <a:off x="637754" y="303731"/>
              <a:ext cx="891215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3600">
                  <a:solidFill>
                    <a:schemeClr val="bg2"/>
                  </a:solidFill>
                  <a:latin typeface="+mj-lt"/>
                  <a:cs typeface="Poppins SemiBold" panose="00000700000000000000" pitchFamily="50" charset="0"/>
                </a:defRPr>
              </a:lvl1pPr>
            </a:lstStyle>
            <a:p>
              <a:r>
                <a:rPr lang="en-US" sz="1500" b="1" i="0">
                  <a:solidFill>
                    <a:schemeClr val="tx2"/>
                  </a:solidFill>
                  <a:latin typeface="Plus Jakarta Sans SemiBold" pitchFamily="2" charset="0"/>
                  <a:cs typeface="Plus Jakarta Sans SemiBold" pitchFamily="2" charset="0"/>
                </a:rPr>
                <a:t>Neuron</a:t>
              </a:r>
              <a:endParaRPr lang="en-ID" sz="1500" b="1" i="0" dirty="0">
                <a:solidFill>
                  <a:schemeClr val="tx2"/>
                </a:solidFill>
                <a:latin typeface="Plus Jakarta Sans SemiBold" pitchFamily="2" charset="0"/>
                <a:cs typeface="Plus Jakarta Sans SemiBold" pitchFamily="2" charset="0"/>
              </a:endParaRPr>
            </a:p>
          </p:txBody>
        </p:sp>
        <p:pic>
          <p:nvPicPr>
            <p:cNvPr id="29" name="Graphic 28">
              <a:extLst>
                <a:ext uri="{FF2B5EF4-FFF2-40B4-BE49-F238E27FC236}">
                  <a16:creationId xmlns:a16="http://schemas.microsoft.com/office/drawing/2014/main" id="{5214F723-FC7B-3019-60C0-EAFC39F2057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 flipV="1">
              <a:off x="352425" y="304377"/>
              <a:ext cx="321873" cy="32187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607615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22BC8BF-53C3-4ECB-8AD3-5F9F07E5B5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559" y="237891"/>
            <a:ext cx="1107004" cy="473516"/>
          </a:xfrm>
          <a:prstGeom prst="rect">
            <a:avLst/>
          </a:prstGeom>
        </p:spPr>
      </p:pic>
      <p:cxnSp>
        <p:nvCxnSpPr>
          <p:cNvPr id="14" name="Straight Connector 21">
            <a:extLst>
              <a:ext uri="{FF2B5EF4-FFF2-40B4-BE49-F238E27FC236}">
                <a16:creationId xmlns:a16="http://schemas.microsoft.com/office/drawing/2014/main" id="{C3E892FB-96D1-428C-A238-28CECB3EA5F1}"/>
              </a:ext>
            </a:extLst>
          </p:cNvPr>
          <p:cNvCxnSpPr>
            <a:cxnSpLocks/>
          </p:cNvCxnSpPr>
          <p:nvPr/>
        </p:nvCxnSpPr>
        <p:spPr>
          <a:xfrm>
            <a:off x="249559" y="265734"/>
            <a:ext cx="6181386" cy="0"/>
          </a:xfrm>
          <a:prstGeom prst="line">
            <a:avLst/>
          </a:prstGeom>
          <a:ln w="76200">
            <a:solidFill>
              <a:srgbClr val="713A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E216095C-28A2-405F-8823-0EEF81542AAB}"/>
              </a:ext>
            </a:extLst>
          </p:cNvPr>
          <p:cNvSpPr txBox="1"/>
          <p:nvPr/>
        </p:nvSpPr>
        <p:spPr>
          <a:xfrm flipH="1">
            <a:off x="249557" y="349468"/>
            <a:ext cx="63421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600">
                <a:solidFill>
                  <a:schemeClr val="tx2"/>
                </a:solidFill>
                <a:latin typeface="+mj-lt"/>
                <a:cs typeface="Poppins SemiBold" panose="00000700000000000000" pitchFamily="50" charset="0"/>
              </a:defRPr>
            </a:lvl1pPr>
          </a:lstStyle>
          <a:p>
            <a:r>
              <a:rPr lang="ru-RU" b="1" dirty="0"/>
              <a:t>Что такое клеточный автомат</a:t>
            </a:r>
            <a:r>
              <a:rPr lang="en-US" b="1" dirty="0"/>
              <a:t>?</a:t>
            </a:r>
            <a:endParaRPr lang="en-ID" sz="3200" b="1" dirty="0">
              <a:solidFill>
                <a:schemeClr val="accent3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E22055C-324D-4259-B620-B4C38003E161}"/>
              </a:ext>
            </a:extLst>
          </p:cNvPr>
          <p:cNvSpPr txBox="1"/>
          <p:nvPr/>
        </p:nvSpPr>
        <p:spPr>
          <a:xfrm flipH="1">
            <a:off x="249557" y="1499458"/>
            <a:ext cx="6512983" cy="15311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150000"/>
              </a:lnSpc>
              <a:defRPr sz="1200" b="0" i="0">
                <a:solidFill>
                  <a:schemeClr val="bg1">
                    <a:lumMod val="50000"/>
                  </a:schemeClr>
                </a:solidFill>
                <a:effectLst/>
                <a:ea typeface="Open Sans" pitchFamily="2" charset="0"/>
                <a:cs typeface="Open Sans" pitchFamily="2" charset="0"/>
              </a:defRPr>
            </a:lvl1pPr>
          </a:lstStyle>
          <a:p>
            <a:pPr marL="0" lvl="0" indent="0" algn="l">
              <a:spcBef>
                <a:spcPts val="999"/>
              </a:spcBef>
              <a:spcAft>
                <a:spcPts val="0"/>
              </a:spcAft>
              <a:buNone/>
              <a:defRPr/>
            </a:pPr>
            <a:r>
              <a:rPr lang="ru-RU" sz="1600" b="0" i="0" u="none" strike="noStrike" cap="none" spc="0" dirty="0">
                <a:solidFill>
                  <a:schemeClr val="bg1"/>
                </a:solidFill>
                <a:ea typeface="Arimo"/>
                <a:cs typeface="Arimo"/>
              </a:rPr>
              <a:t>Математическая модель, состоящая из сетки клеток. Каждая клетка может иметь два состояния, и состояние каждой клетки меняется с течением времени в зависимости от состояния её соседей по определённым правилам.</a:t>
            </a:r>
            <a:endParaRPr lang="ru-RU" sz="1600" dirty="0">
              <a:solidFill>
                <a:schemeClr val="bg1"/>
              </a:solidFill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A29AAF8-C0A5-48CD-9256-B8A63A445E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0091" y="1583118"/>
            <a:ext cx="3832352" cy="3691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9599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: Rounded Corners 59">
            <a:extLst>
              <a:ext uri="{FF2B5EF4-FFF2-40B4-BE49-F238E27FC236}">
                <a16:creationId xmlns:a16="http://schemas.microsoft.com/office/drawing/2014/main" id="{F24EC339-5B94-43D8-9F21-0F299D8AA25A}"/>
              </a:ext>
            </a:extLst>
          </p:cNvPr>
          <p:cNvSpPr/>
          <p:nvPr/>
        </p:nvSpPr>
        <p:spPr>
          <a:xfrm>
            <a:off x="6527800" y="143934"/>
            <a:ext cx="5531235" cy="6512613"/>
          </a:xfrm>
          <a:prstGeom prst="roundRect">
            <a:avLst>
              <a:gd name="adj" fmla="val 10467"/>
            </a:avLst>
          </a:prstGeom>
          <a:solidFill>
            <a:srgbClr val="0D0D0D"/>
          </a:solidFill>
          <a:ln>
            <a:solidFill>
              <a:schemeClr val="accent3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22BC8BF-53C3-4ECB-8AD3-5F9F07E5B5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559" y="237891"/>
            <a:ext cx="1107004" cy="473516"/>
          </a:xfrm>
          <a:prstGeom prst="rect">
            <a:avLst/>
          </a:prstGeom>
        </p:spPr>
      </p:pic>
      <p:cxnSp>
        <p:nvCxnSpPr>
          <p:cNvPr id="14" name="Straight Connector 21">
            <a:extLst>
              <a:ext uri="{FF2B5EF4-FFF2-40B4-BE49-F238E27FC236}">
                <a16:creationId xmlns:a16="http://schemas.microsoft.com/office/drawing/2014/main" id="{C3E892FB-96D1-428C-A238-28CECB3EA5F1}"/>
              </a:ext>
            </a:extLst>
          </p:cNvPr>
          <p:cNvCxnSpPr>
            <a:cxnSpLocks/>
          </p:cNvCxnSpPr>
          <p:nvPr/>
        </p:nvCxnSpPr>
        <p:spPr>
          <a:xfrm>
            <a:off x="249559" y="265734"/>
            <a:ext cx="3518573" cy="0"/>
          </a:xfrm>
          <a:prstGeom prst="line">
            <a:avLst/>
          </a:prstGeom>
          <a:ln w="76200">
            <a:solidFill>
              <a:srgbClr val="713A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E216095C-28A2-405F-8823-0EEF81542AAB}"/>
              </a:ext>
            </a:extLst>
          </p:cNvPr>
          <p:cNvSpPr txBox="1"/>
          <p:nvPr/>
        </p:nvSpPr>
        <p:spPr>
          <a:xfrm flipH="1">
            <a:off x="249556" y="349468"/>
            <a:ext cx="36994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600">
                <a:solidFill>
                  <a:schemeClr val="tx2"/>
                </a:solidFill>
                <a:latin typeface="+mj-lt"/>
                <a:cs typeface="Poppins SemiBold" panose="00000700000000000000" pitchFamily="50" charset="0"/>
              </a:defRPr>
            </a:lvl1pPr>
          </a:lstStyle>
          <a:p>
            <a:r>
              <a:rPr lang="ru-RU" b="1" dirty="0"/>
              <a:t>Ядра процессора</a:t>
            </a:r>
            <a:endParaRPr lang="en-ID" sz="3200" b="1" dirty="0">
              <a:solidFill>
                <a:schemeClr val="accent3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E22055C-324D-4259-B620-B4C38003E161}"/>
              </a:ext>
            </a:extLst>
          </p:cNvPr>
          <p:cNvSpPr txBox="1"/>
          <p:nvPr/>
        </p:nvSpPr>
        <p:spPr>
          <a:xfrm flipH="1">
            <a:off x="249556" y="1499458"/>
            <a:ext cx="6278244" cy="37617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150000"/>
              </a:lnSpc>
              <a:defRPr sz="1200" b="0" i="0">
                <a:solidFill>
                  <a:schemeClr val="bg1">
                    <a:lumMod val="50000"/>
                  </a:schemeClr>
                </a:solidFill>
                <a:effectLst/>
                <a:ea typeface="Open Sans" pitchFamily="2" charset="0"/>
                <a:cs typeface="Open Sans" pitchFamily="2" charset="0"/>
              </a:defRPr>
            </a:lvl1pPr>
          </a:lstStyle>
          <a:p>
            <a:pPr marL="0" lvl="0" indent="0" algn="l">
              <a:spcBef>
                <a:spcPts val="999"/>
              </a:spcBef>
              <a:spcAft>
                <a:spcPts val="0"/>
              </a:spcAft>
              <a:buNone/>
              <a:defRPr/>
            </a:pPr>
            <a:r>
              <a:rPr lang="ru-RU" sz="1600" b="0" i="0" u="none" strike="noStrike" cap="none" spc="0" dirty="0">
                <a:solidFill>
                  <a:schemeClr val="bg1"/>
                </a:solidFill>
                <a:ea typeface="Arimo"/>
                <a:cs typeface="Arimo"/>
              </a:rPr>
              <a:t>99.9</a:t>
            </a:r>
            <a:r>
              <a:rPr lang="en-US" sz="1600" b="0" i="0" u="none" strike="noStrike" cap="none" spc="0" dirty="0">
                <a:solidFill>
                  <a:schemeClr val="bg1"/>
                </a:solidFill>
                <a:ea typeface="Arimo"/>
                <a:cs typeface="Arimo"/>
              </a:rPr>
              <a:t>%</a:t>
            </a:r>
            <a:r>
              <a:rPr lang="ru-RU" sz="1600" b="0" i="0" u="none" strike="noStrike" cap="none" spc="0" dirty="0">
                <a:solidFill>
                  <a:schemeClr val="bg1"/>
                </a:solidFill>
                <a:ea typeface="Arimo"/>
                <a:cs typeface="Arimo"/>
              </a:rPr>
              <a:t> современных процессоров имеют несколько ядер с технологией</a:t>
            </a:r>
            <a:r>
              <a:rPr lang="en-US" sz="1600" b="0" i="0" u="none" strike="noStrike" cap="none" spc="0" dirty="0">
                <a:solidFill>
                  <a:schemeClr val="bg1"/>
                </a:solidFill>
                <a:ea typeface="Arimo"/>
                <a:cs typeface="Arimo"/>
              </a:rPr>
              <a:t> AMD SMT</a:t>
            </a:r>
            <a:r>
              <a:rPr lang="ru-RU" sz="1600" b="0" i="0" u="none" strike="noStrike" cap="none" spc="0" dirty="0">
                <a:solidFill>
                  <a:schemeClr val="bg1"/>
                </a:solidFill>
                <a:ea typeface="Arimo"/>
                <a:cs typeface="Arimo"/>
              </a:rPr>
              <a:t> или </a:t>
            </a:r>
            <a:r>
              <a:rPr lang="en-US" sz="1600" b="0" i="0" u="none" strike="noStrike" cap="none" spc="0" dirty="0">
                <a:solidFill>
                  <a:schemeClr val="bg1"/>
                </a:solidFill>
                <a:ea typeface="Arimo"/>
                <a:cs typeface="Arimo"/>
              </a:rPr>
              <a:t>Intel Hyper-Threading</a:t>
            </a:r>
            <a:endParaRPr lang="ru-RU" sz="1600" dirty="0">
              <a:solidFill>
                <a:schemeClr val="bg1"/>
              </a:solidFill>
              <a:ea typeface="Arimo"/>
              <a:cs typeface="Arimo"/>
            </a:endParaRPr>
          </a:p>
          <a:p>
            <a:pPr marL="0" lvl="0" indent="0" algn="l">
              <a:spcBef>
                <a:spcPts val="999"/>
              </a:spcBef>
              <a:spcAft>
                <a:spcPts val="0"/>
              </a:spcAft>
              <a:buNone/>
              <a:defRPr/>
            </a:pPr>
            <a:r>
              <a:rPr lang="ru-RU" sz="1600" b="0" i="0" u="none" strike="noStrike" cap="none" spc="0" dirty="0">
                <a:solidFill>
                  <a:schemeClr val="bg1"/>
                </a:solidFill>
                <a:ea typeface="Arimo"/>
                <a:cs typeface="Arimo"/>
              </a:rPr>
              <a:t>Каждое ядро может обрабатывать 2 потока. Планировщик системы распределяет нагрузку между ядрами (Тяжёлая однопоточная нагрузка «ложится» на самое удачное ядро)</a:t>
            </a:r>
          </a:p>
          <a:p>
            <a:pPr marL="0" lvl="0" indent="0" algn="l">
              <a:spcBef>
                <a:spcPts val="999"/>
              </a:spcBef>
              <a:spcAft>
                <a:spcPts val="0"/>
              </a:spcAft>
              <a:buNone/>
              <a:defRPr/>
            </a:pPr>
            <a:r>
              <a:rPr lang="ru-RU" sz="1600" dirty="0">
                <a:solidFill>
                  <a:schemeClr val="bg1"/>
                </a:solidFill>
                <a:ea typeface="Arimo"/>
                <a:cs typeface="Arimo"/>
              </a:rPr>
              <a:t>Почему бы не использовать возможность использовать уже несколько потоков для работы клеточного автомата</a:t>
            </a:r>
            <a:r>
              <a:rPr lang="en-US" sz="1600" dirty="0">
                <a:solidFill>
                  <a:schemeClr val="bg1"/>
                </a:solidFill>
                <a:ea typeface="Arimo"/>
                <a:cs typeface="Arimo"/>
              </a:rPr>
              <a:t>?</a:t>
            </a:r>
          </a:p>
          <a:p>
            <a:pPr marL="0" lvl="0" indent="0" algn="l">
              <a:spcBef>
                <a:spcPts val="999"/>
              </a:spcBef>
              <a:spcAft>
                <a:spcPts val="0"/>
              </a:spcAft>
              <a:buNone/>
              <a:defRPr/>
            </a:pPr>
            <a:r>
              <a:rPr lang="ru-RU" sz="1600" dirty="0">
                <a:solidFill>
                  <a:schemeClr val="bg1"/>
                </a:solidFill>
                <a:ea typeface="Arimo"/>
                <a:cs typeface="Arimo"/>
              </a:rPr>
              <a:t>В идеальном мире прирост производительности ровно в 2 раза!</a:t>
            </a:r>
            <a:endParaRPr lang="en-US" sz="1600" dirty="0">
              <a:solidFill>
                <a:schemeClr val="bg1"/>
              </a:solidFill>
              <a:ea typeface="Arimo"/>
              <a:cs typeface="Arimo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4A7AE84-6950-4FFF-BDE0-27AC33C3112A}"/>
              </a:ext>
            </a:extLst>
          </p:cNvPr>
          <p:cNvSpPr txBox="1"/>
          <p:nvPr/>
        </p:nvSpPr>
        <p:spPr>
          <a:xfrm flipH="1">
            <a:off x="132965" y="5829529"/>
            <a:ext cx="6512983" cy="8270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150000"/>
              </a:lnSpc>
              <a:defRPr sz="1200" b="0" i="0">
                <a:solidFill>
                  <a:schemeClr val="bg1">
                    <a:lumMod val="50000"/>
                  </a:schemeClr>
                </a:solidFill>
                <a:effectLst/>
                <a:ea typeface="Open Sans" pitchFamily="2" charset="0"/>
                <a:cs typeface="Open Sans" pitchFamily="2" charset="0"/>
              </a:defRPr>
            </a:lvl1pPr>
          </a:lstStyle>
          <a:p>
            <a:pPr marL="0" lvl="0" indent="0" algn="l">
              <a:spcBef>
                <a:spcPts val="999"/>
              </a:spcBef>
              <a:spcAft>
                <a:spcPts val="0"/>
              </a:spcAft>
              <a:buNone/>
              <a:defRPr/>
            </a:pPr>
            <a:r>
              <a:rPr lang="ru-RU" sz="1100" b="0" i="0" u="none" strike="noStrike" cap="none" spc="0" dirty="0">
                <a:solidFill>
                  <a:schemeClr val="bg1"/>
                </a:solidFill>
                <a:ea typeface="Arimo"/>
                <a:cs typeface="Arimo"/>
              </a:rPr>
              <a:t>Есть конкуренция за ресурсы между двумя потоками одного ядра</a:t>
            </a:r>
            <a:r>
              <a:rPr lang="en-US" sz="1100" b="0" i="0" u="none" strike="noStrike" cap="none" spc="0" dirty="0">
                <a:solidFill>
                  <a:schemeClr val="bg1"/>
                </a:solidFill>
                <a:ea typeface="Arimo"/>
                <a:cs typeface="Arimo"/>
              </a:rPr>
              <a:t>:</a:t>
            </a:r>
            <a:r>
              <a:rPr lang="ru-RU" sz="1100" b="0" i="0" u="none" strike="noStrike" cap="none" spc="0" dirty="0">
                <a:solidFill>
                  <a:schemeClr val="bg1"/>
                </a:solidFill>
                <a:ea typeface="Arimo"/>
                <a:cs typeface="Arimo"/>
              </a:rPr>
              <a:t> общий кеш</a:t>
            </a:r>
            <a:r>
              <a:rPr lang="en-US" sz="1100" b="0" i="0" u="none" strike="noStrike" cap="none" spc="0" dirty="0">
                <a:solidFill>
                  <a:schemeClr val="bg1"/>
                </a:solidFill>
                <a:ea typeface="Arimo"/>
                <a:cs typeface="Arimo"/>
              </a:rPr>
              <a:t> (L2, L3)</a:t>
            </a:r>
            <a:r>
              <a:rPr lang="ru-RU" sz="1100" b="0" i="0" u="none" strike="noStrike" cap="none" spc="0" dirty="0">
                <a:solidFill>
                  <a:schemeClr val="bg1"/>
                </a:solidFill>
                <a:ea typeface="Arimo"/>
                <a:cs typeface="Arimo"/>
              </a:rPr>
              <a:t>, не идеальность </a:t>
            </a:r>
            <a:r>
              <a:rPr lang="en-US" sz="1100" b="0" i="0" u="none" strike="noStrike" cap="none" spc="0" dirty="0">
                <a:solidFill>
                  <a:schemeClr val="bg1"/>
                </a:solidFill>
                <a:ea typeface="Arimo"/>
                <a:cs typeface="Arimo"/>
              </a:rPr>
              <a:t>SMT/HT</a:t>
            </a:r>
            <a:r>
              <a:rPr lang="ru-RU" sz="1100" b="0" i="0" u="none" strike="noStrike" cap="none" spc="0" dirty="0">
                <a:solidFill>
                  <a:schemeClr val="bg1"/>
                </a:solidFill>
                <a:ea typeface="Arimo"/>
                <a:cs typeface="Arimo"/>
              </a:rPr>
              <a:t>. При использовании потоков больше, чем физических ядер, увеличение производительности будет не линейным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251ED08-F42F-4849-A6ED-534DE82FED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537" y="474649"/>
            <a:ext cx="2769109" cy="2785831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D5D481EE-C2FB-421A-81EE-805A5B6606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537" y="3457209"/>
            <a:ext cx="2769109" cy="2785831"/>
          </a:xfrm>
          <a:prstGeom prst="rect">
            <a:avLst/>
          </a:prstGeom>
        </p:spPr>
      </p:pic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3B980FB3-F7BB-4A70-826E-E10F6F7D77D5}"/>
              </a:ext>
            </a:extLst>
          </p:cNvPr>
          <p:cNvGrpSpPr/>
          <p:nvPr/>
        </p:nvGrpSpPr>
        <p:grpSpPr>
          <a:xfrm>
            <a:off x="6645948" y="1633989"/>
            <a:ext cx="2101894" cy="3123342"/>
            <a:chOff x="6559506" y="1499458"/>
            <a:chExt cx="2101894" cy="3123342"/>
          </a:xfrm>
        </p:grpSpPr>
        <p:sp>
          <p:nvSpPr>
            <p:cNvPr id="18" name="Rectangle: Rounded Corners 59">
              <a:extLst>
                <a:ext uri="{FF2B5EF4-FFF2-40B4-BE49-F238E27FC236}">
                  <a16:creationId xmlns:a16="http://schemas.microsoft.com/office/drawing/2014/main" id="{37E54CFA-49ED-4C35-A42C-DD644D531CA4}"/>
                </a:ext>
              </a:extLst>
            </p:cNvPr>
            <p:cNvSpPr/>
            <p:nvPr/>
          </p:nvSpPr>
          <p:spPr>
            <a:xfrm>
              <a:off x="6559506" y="1499458"/>
              <a:ext cx="2101894" cy="3123342"/>
            </a:xfrm>
            <a:prstGeom prst="roundRect">
              <a:avLst>
                <a:gd name="adj" fmla="val 10467"/>
              </a:avLst>
            </a:prstGeom>
            <a:solidFill>
              <a:srgbClr val="0D0D0D"/>
            </a:solidFill>
            <a:ln>
              <a:solidFill>
                <a:schemeClr val="accent3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grpSp>
          <p:nvGrpSpPr>
            <p:cNvPr id="16" name="Группа 15">
              <a:extLst>
                <a:ext uri="{FF2B5EF4-FFF2-40B4-BE49-F238E27FC236}">
                  <a16:creationId xmlns:a16="http://schemas.microsoft.com/office/drawing/2014/main" id="{86D11044-FEB4-4005-AA04-3862E2EB0BD7}"/>
                </a:ext>
              </a:extLst>
            </p:cNvPr>
            <p:cNvGrpSpPr/>
            <p:nvPr/>
          </p:nvGrpSpPr>
          <p:grpSpPr>
            <a:xfrm>
              <a:off x="6807201" y="1791095"/>
              <a:ext cx="1625601" cy="2526905"/>
              <a:chOff x="6756401" y="1791095"/>
              <a:chExt cx="1625601" cy="2526905"/>
            </a:xfrm>
          </p:grpSpPr>
          <p:pic>
            <p:nvPicPr>
              <p:cNvPr id="8" name="Рисунок 7">
                <a:extLst>
                  <a:ext uri="{FF2B5EF4-FFF2-40B4-BE49-F238E27FC236}">
                    <a16:creationId xmlns:a16="http://schemas.microsoft.com/office/drawing/2014/main" id="{A5EB17C3-7CE0-4FC7-AEAA-AEBFB5547FA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167" t="34576" r="5266" b="9550"/>
              <a:stretch/>
            </p:blipFill>
            <p:spPr>
              <a:xfrm>
                <a:off x="6756401" y="1791095"/>
                <a:ext cx="1625600" cy="1002906"/>
              </a:xfrm>
              <a:prstGeom prst="rect">
                <a:avLst/>
              </a:prstGeom>
            </p:spPr>
          </p:pic>
          <p:pic>
            <p:nvPicPr>
              <p:cNvPr id="10" name="Рисунок 9">
                <a:extLst>
                  <a:ext uri="{FF2B5EF4-FFF2-40B4-BE49-F238E27FC236}">
                    <a16:creationId xmlns:a16="http://schemas.microsoft.com/office/drawing/2014/main" id="{65BEC8EE-1FE9-493B-82CF-206984AA795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107" t="4142" r="13139" b="10953"/>
              <a:stretch/>
            </p:blipFill>
            <p:spPr>
              <a:xfrm>
                <a:off x="6756402" y="2794001"/>
                <a:ext cx="1625600" cy="1523999"/>
              </a:xfrm>
              <a:prstGeom prst="rect">
                <a:avLst/>
              </a:prstGeom>
            </p:spPr>
          </p:pic>
        </p:grp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C012F570-2020-4F96-92AE-F4D91EFFBB71}"/>
              </a:ext>
            </a:extLst>
          </p:cNvPr>
          <p:cNvSpPr txBox="1"/>
          <p:nvPr/>
        </p:nvSpPr>
        <p:spPr>
          <a:xfrm flipH="1">
            <a:off x="8997175" y="78296"/>
            <a:ext cx="637502" cy="3191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150000"/>
              </a:lnSpc>
              <a:defRPr sz="1200" b="0" i="0">
                <a:solidFill>
                  <a:schemeClr val="bg1">
                    <a:lumMod val="50000"/>
                  </a:schemeClr>
                </a:solidFill>
                <a:effectLst/>
                <a:ea typeface="Open Sans" pitchFamily="2" charset="0"/>
                <a:cs typeface="Open Sans" pitchFamily="2" charset="0"/>
              </a:defRPr>
            </a:lvl1pPr>
          </a:lstStyle>
          <a:p>
            <a:pPr marL="0" lvl="0" indent="0" algn="l">
              <a:spcBef>
                <a:spcPts val="999"/>
              </a:spcBef>
              <a:spcAft>
                <a:spcPts val="0"/>
              </a:spcAft>
              <a:buNone/>
              <a:defRPr/>
            </a:pPr>
            <a:r>
              <a:rPr lang="ru-RU" sz="1100" b="0" i="0" u="none" strike="noStrike" cap="none" spc="0" dirty="0">
                <a:solidFill>
                  <a:schemeClr val="bg1"/>
                </a:solidFill>
                <a:ea typeface="Arimo"/>
                <a:cs typeface="Arimo"/>
              </a:rPr>
              <a:t>Ядро 0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34693DA-E6B8-4B01-89FB-2FCC6A70956C}"/>
              </a:ext>
            </a:extLst>
          </p:cNvPr>
          <p:cNvSpPr txBox="1"/>
          <p:nvPr/>
        </p:nvSpPr>
        <p:spPr>
          <a:xfrm flipH="1">
            <a:off x="10084687" y="3148043"/>
            <a:ext cx="784146" cy="3191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150000"/>
              </a:lnSpc>
              <a:defRPr sz="1200" b="0" i="0">
                <a:solidFill>
                  <a:schemeClr val="bg1">
                    <a:lumMod val="50000"/>
                  </a:schemeClr>
                </a:solidFill>
                <a:effectLst/>
                <a:ea typeface="Open Sans" pitchFamily="2" charset="0"/>
                <a:cs typeface="Open Sans" pitchFamily="2" charset="0"/>
              </a:defRPr>
            </a:lvl1pPr>
          </a:lstStyle>
          <a:p>
            <a:pPr marL="0" lvl="0" indent="0" algn="l">
              <a:spcBef>
                <a:spcPts val="999"/>
              </a:spcBef>
              <a:spcAft>
                <a:spcPts val="0"/>
              </a:spcAft>
              <a:buNone/>
              <a:defRPr/>
            </a:pPr>
            <a:r>
              <a:rPr lang="ru-RU" sz="1100" b="0" i="0" u="none" strike="noStrike" cap="none" spc="0" dirty="0">
                <a:solidFill>
                  <a:schemeClr val="bg1"/>
                </a:solidFill>
                <a:ea typeface="Arimo"/>
                <a:cs typeface="Arimo"/>
              </a:rPr>
              <a:t>Поток 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09F3464-5703-4E95-8401-DB1CBD4A8C67}"/>
              </a:ext>
            </a:extLst>
          </p:cNvPr>
          <p:cNvSpPr txBox="1"/>
          <p:nvPr/>
        </p:nvSpPr>
        <p:spPr>
          <a:xfrm flipH="1">
            <a:off x="10084687" y="6120579"/>
            <a:ext cx="784146" cy="3191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150000"/>
              </a:lnSpc>
              <a:defRPr sz="1200" b="0" i="0">
                <a:solidFill>
                  <a:schemeClr val="bg1">
                    <a:lumMod val="50000"/>
                  </a:schemeClr>
                </a:solidFill>
                <a:effectLst/>
                <a:ea typeface="Open Sans" pitchFamily="2" charset="0"/>
                <a:cs typeface="Open Sans" pitchFamily="2" charset="0"/>
              </a:defRPr>
            </a:lvl1pPr>
          </a:lstStyle>
          <a:p>
            <a:pPr marL="0" lvl="0" indent="0" algn="l">
              <a:spcBef>
                <a:spcPts val="999"/>
              </a:spcBef>
              <a:spcAft>
                <a:spcPts val="0"/>
              </a:spcAft>
              <a:buNone/>
              <a:defRPr/>
            </a:pPr>
            <a:r>
              <a:rPr lang="ru-RU" sz="1100" b="0" i="0" u="none" strike="noStrike" cap="none" spc="0" dirty="0">
                <a:solidFill>
                  <a:schemeClr val="bg1"/>
                </a:solidFill>
                <a:ea typeface="Arimo"/>
                <a:cs typeface="Arimo"/>
              </a:rPr>
              <a:t>Поток 1</a:t>
            </a:r>
          </a:p>
        </p:txBody>
      </p:sp>
    </p:spTree>
    <p:extLst>
      <p:ext uri="{BB962C8B-B14F-4D97-AF65-F5344CB8AC3E}">
        <p14:creationId xmlns:p14="http://schemas.microsoft.com/office/powerpoint/2010/main" val="3615552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22BC8BF-53C3-4ECB-8AD3-5F9F07E5B5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559" y="237891"/>
            <a:ext cx="1107004" cy="473516"/>
          </a:xfrm>
          <a:prstGeom prst="rect">
            <a:avLst/>
          </a:prstGeom>
        </p:spPr>
      </p:pic>
      <p:cxnSp>
        <p:nvCxnSpPr>
          <p:cNvPr id="14" name="Straight Connector 21">
            <a:extLst>
              <a:ext uri="{FF2B5EF4-FFF2-40B4-BE49-F238E27FC236}">
                <a16:creationId xmlns:a16="http://schemas.microsoft.com/office/drawing/2014/main" id="{C3E892FB-96D1-428C-A238-28CECB3EA5F1}"/>
              </a:ext>
            </a:extLst>
          </p:cNvPr>
          <p:cNvCxnSpPr>
            <a:cxnSpLocks/>
          </p:cNvCxnSpPr>
          <p:nvPr/>
        </p:nvCxnSpPr>
        <p:spPr>
          <a:xfrm>
            <a:off x="249559" y="265734"/>
            <a:ext cx="3518573" cy="0"/>
          </a:xfrm>
          <a:prstGeom prst="line">
            <a:avLst/>
          </a:prstGeom>
          <a:ln w="76200">
            <a:solidFill>
              <a:srgbClr val="713A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E216095C-28A2-405F-8823-0EEF81542AAB}"/>
              </a:ext>
            </a:extLst>
          </p:cNvPr>
          <p:cNvSpPr txBox="1"/>
          <p:nvPr/>
        </p:nvSpPr>
        <p:spPr>
          <a:xfrm flipH="1">
            <a:off x="249556" y="349468"/>
            <a:ext cx="36994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600">
                <a:solidFill>
                  <a:schemeClr val="tx2"/>
                </a:solidFill>
                <a:latin typeface="+mj-lt"/>
                <a:cs typeface="Poppins SemiBold" panose="00000700000000000000" pitchFamily="50" charset="0"/>
              </a:defRPr>
            </a:lvl1pPr>
          </a:lstStyle>
          <a:p>
            <a:r>
              <a:rPr lang="ru-RU" b="1" dirty="0"/>
              <a:t>Что там по коду</a:t>
            </a:r>
            <a:r>
              <a:rPr lang="en-US" b="1" dirty="0"/>
              <a:t>?</a:t>
            </a:r>
            <a:endParaRPr lang="en-ID" sz="3200" b="1" dirty="0">
              <a:solidFill>
                <a:schemeClr val="accent3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E22055C-324D-4259-B620-B4C38003E161}"/>
              </a:ext>
            </a:extLst>
          </p:cNvPr>
          <p:cNvSpPr txBox="1"/>
          <p:nvPr/>
        </p:nvSpPr>
        <p:spPr>
          <a:xfrm flipH="1">
            <a:off x="249555" y="1107376"/>
            <a:ext cx="11663044" cy="5222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150000"/>
              </a:lnSpc>
              <a:defRPr sz="1200" b="0" i="0">
                <a:solidFill>
                  <a:schemeClr val="bg1">
                    <a:lumMod val="50000"/>
                  </a:schemeClr>
                </a:solidFill>
                <a:effectLst/>
                <a:ea typeface="Open Sans" pitchFamily="2" charset="0"/>
                <a:cs typeface="Open Sans" pitchFamily="2" charset="0"/>
              </a:defRPr>
            </a:lvl1pPr>
          </a:lstStyle>
          <a:p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CaveGenerator_base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::Tick(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count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</a:t>
            </a:r>
            <a:r>
              <a:rPr lang="en-US" sz="16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ru-RU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</a:t>
            </a:r>
          </a:p>
          <a:p>
            <a:r>
              <a:rPr lang="ru-RU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for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16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size_t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x = 0; x &lt;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this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-&gt;_width; x++) {</a:t>
            </a:r>
          </a:p>
          <a:p>
            <a:r>
              <a:rPr lang="ru-RU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for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16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size_t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y = 0; y &lt;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this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-&gt;_height; y++) {</a:t>
            </a:r>
          </a:p>
          <a:p>
            <a:r>
              <a:rPr lang="ru-RU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   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neighbours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GetNeighbours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(x, y);</a:t>
            </a:r>
            <a:endParaRPr lang="ru-RU" sz="16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ru-RU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   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this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-&gt;_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secondMatrix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-&gt;at(x, y) = (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this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-&gt;_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mainMatrix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-&gt;at(x, y) &amp;&amp;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this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-&gt;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S.count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neighbours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)) ||</a:t>
            </a: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(!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this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-&gt;_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mainMatrix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-&gt;at(x, y) &amp;&amp;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this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-&gt;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B.count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neighbours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));</a:t>
            </a:r>
          </a:p>
          <a:p>
            <a:r>
              <a:rPr lang="ru-RU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}</a:t>
            </a:r>
          </a:p>
          <a:p>
            <a:r>
              <a:rPr lang="ru-RU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}</a:t>
            </a:r>
          </a:p>
          <a:p>
            <a:r>
              <a:rPr lang="ru-RU" sz="16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6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Flat2DBool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* temp = _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mainMatrix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r>
              <a:rPr lang="ru-RU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_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mainMatrix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_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secondMatrix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r>
              <a:rPr lang="ru-RU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_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secondMatrix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temp;</a:t>
            </a:r>
          </a:p>
          <a:p>
            <a:r>
              <a:rPr lang="ru-RU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ru-RU" sz="800" b="0" i="0" u="none" strike="noStrike" cap="none" spc="0" dirty="0">
              <a:solidFill>
                <a:schemeClr val="bg1"/>
              </a:solidFill>
              <a:ea typeface="Arimo"/>
              <a:cs typeface="Arimo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9A2853E-EA8D-409B-A8D6-58E391E483EC}"/>
              </a:ext>
            </a:extLst>
          </p:cNvPr>
          <p:cNvSpPr txBox="1"/>
          <p:nvPr/>
        </p:nvSpPr>
        <p:spPr>
          <a:xfrm flipH="1">
            <a:off x="4894117" y="4916056"/>
            <a:ext cx="7297883" cy="18996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150000"/>
              </a:lnSpc>
              <a:defRPr sz="1200" b="0" i="0">
                <a:solidFill>
                  <a:schemeClr val="bg1">
                    <a:lumMod val="50000"/>
                  </a:schemeClr>
                </a:solidFill>
                <a:effectLst/>
                <a:ea typeface="Open Sans" pitchFamily="2" charset="0"/>
                <a:cs typeface="Open Sans" pitchFamily="2" charset="0"/>
              </a:defRPr>
            </a:lvl1pPr>
          </a:lstStyle>
          <a:p>
            <a:pPr marL="0" lvl="0" indent="0" algn="l">
              <a:spcBef>
                <a:spcPts val="999"/>
              </a:spcBef>
              <a:spcAft>
                <a:spcPts val="0"/>
              </a:spcAft>
              <a:buNone/>
              <a:defRPr/>
            </a:pPr>
            <a:r>
              <a:rPr lang="en-US" sz="16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Flat2DBool</a:t>
            </a:r>
            <a:r>
              <a:rPr lang="en-US" dirty="0">
                <a:solidFill>
                  <a:schemeClr val="bg1"/>
                </a:solidFill>
              </a:rPr>
              <a:t>  </a:t>
            </a:r>
            <a:r>
              <a:rPr lang="en-US" sz="1600" dirty="0">
                <a:solidFill>
                  <a:schemeClr val="bg1"/>
                </a:solidFill>
              </a:rPr>
              <a:t>-</a:t>
            </a:r>
            <a:r>
              <a:rPr lang="ru-RU" sz="1600" dirty="0">
                <a:solidFill>
                  <a:schemeClr val="bg1"/>
                </a:solidFill>
              </a:rPr>
              <a:t> плоский(одномерный) массив с интерфейсом двумерного. Даст преимущество при активном чтении</a:t>
            </a:r>
            <a:r>
              <a:rPr lang="en-US" sz="1600" dirty="0">
                <a:solidFill>
                  <a:schemeClr val="bg1"/>
                </a:solidFill>
              </a:rPr>
              <a:t>/</a:t>
            </a:r>
            <a:r>
              <a:rPr lang="ru-RU" sz="1600" dirty="0">
                <a:solidFill>
                  <a:schemeClr val="bg1"/>
                </a:solidFill>
              </a:rPr>
              <a:t>записи, так как не нужно использовать двойное индексирование (сначала взять внутренний массив, взять нужный по индексу и только сейчас взять нужный индекс)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68849EA-428E-48C7-8AE0-9EB2871BF9B9}"/>
              </a:ext>
            </a:extLst>
          </p:cNvPr>
          <p:cNvSpPr txBox="1"/>
          <p:nvPr/>
        </p:nvSpPr>
        <p:spPr>
          <a:xfrm flipH="1">
            <a:off x="6442677" y="1802205"/>
            <a:ext cx="5939404" cy="7916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150000"/>
              </a:lnSpc>
              <a:defRPr sz="1200" b="0" i="0">
                <a:solidFill>
                  <a:schemeClr val="bg1">
                    <a:lumMod val="50000"/>
                  </a:schemeClr>
                </a:solidFill>
                <a:effectLst/>
                <a:ea typeface="Open Sans" pitchFamily="2" charset="0"/>
                <a:cs typeface="Open Sans" pitchFamily="2" charset="0"/>
              </a:defRPr>
            </a:lvl1pPr>
          </a:lstStyle>
          <a:p>
            <a:pPr marL="0" lvl="0" indent="0" algn="l">
              <a:spcBef>
                <a:spcPts val="999"/>
              </a:spcBef>
              <a:spcAft>
                <a:spcPts val="0"/>
              </a:spcAft>
              <a:buNone/>
              <a:defRPr/>
            </a:pPr>
            <a:r>
              <a:rPr lang="en-US" sz="16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GetNeighbours</a:t>
            </a:r>
            <a:r>
              <a:rPr lang="en-US" dirty="0">
                <a:solidFill>
                  <a:schemeClr val="bg1"/>
                </a:solidFill>
              </a:rPr>
              <a:t>  </a:t>
            </a:r>
            <a:r>
              <a:rPr lang="en-US" sz="1600" dirty="0">
                <a:solidFill>
                  <a:schemeClr val="bg1"/>
                </a:solidFill>
              </a:rPr>
              <a:t>-</a:t>
            </a:r>
            <a:r>
              <a:rPr lang="ru-RU" sz="1600" dirty="0">
                <a:solidFill>
                  <a:schemeClr val="bg1"/>
                </a:solidFill>
              </a:rPr>
              <a:t> однопоточная функция, считает количество соседей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96CA352-29A2-44DA-B086-BEE8D3353315}"/>
              </a:ext>
            </a:extLst>
          </p:cNvPr>
          <p:cNvSpPr txBox="1"/>
          <p:nvPr/>
        </p:nvSpPr>
        <p:spPr>
          <a:xfrm flipH="1">
            <a:off x="7733890" y="3641829"/>
            <a:ext cx="4648191" cy="7916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150000"/>
              </a:lnSpc>
              <a:defRPr sz="1200" b="0" i="0">
                <a:solidFill>
                  <a:schemeClr val="bg1">
                    <a:lumMod val="50000"/>
                  </a:schemeClr>
                </a:solidFill>
                <a:effectLst/>
                <a:ea typeface="Open Sans" pitchFamily="2" charset="0"/>
                <a:cs typeface="Open Sans" pitchFamily="2" charset="0"/>
              </a:defRPr>
            </a:lvl1pPr>
          </a:lstStyle>
          <a:p>
            <a:pPr marL="0" lvl="0" indent="0" algn="l">
              <a:spcBef>
                <a:spcPts val="999"/>
              </a:spcBef>
              <a:spcAft>
                <a:spcPts val="0"/>
              </a:spcAft>
              <a:buNone/>
              <a:defRPr/>
            </a:pPr>
            <a:r>
              <a:rPr lang="ru-RU" sz="1600" dirty="0">
                <a:solidFill>
                  <a:schemeClr val="bg1"/>
                </a:solidFill>
              </a:rPr>
              <a:t>В этом страшном </a:t>
            </a:r>
            <a:r>
              <a:rPr lang="ru-RU" sz="1600" dirty="0" err="1">
                <a:solidFill>
                  <a:schemeClr val="bg1"/>
                </a:solidFill>
              </a:rPr>
              <a:t>однострочнике</a:t>
            </a:r>
            <a:r>
              <a:rPr lang="ru-RU" sz="1600" dirty="0">
                <a:solidFill>
                  <a:schemeClr val="bg1"/>
                </a:solidFill>
              </a:rPr>
              <a:t> применяется правило</a:t>
            </a:r>
          </a:p>
        </p:txBody>
      </p:sp>
      <p:cxnSp>
        <p:nvCxnSpPr>
          <p:cNvPr id="17" name="Прямая со стрелкой 16">
            <a:extLst>
              <a:ext uri="{FF2B5EF4-FFF2-40B4-BE49-F238E27FC236}">
                <a16:creationId xmlns:a16="http://schemas.microsoft.com/office/drawing/2014/main" id="{11E1BE6B-D41F-4277-88DF-B2D401045C26}"/>
              </a:ext>
            </a:extLst>
          </p:cNvPr>
          <p:cNvCxnSpPr>
            <a:cxnSpLocks/>
          </p:cNvCxnSpPr>
          <p:nvPr/>
        </p:nvCxnSpPr>
        <p:spPr>
          <a:xfrm flipH="1" flipV="1">
            <a:off x="7429500" y="3321075"/>
            <a:ext cx="377126" cy="414551"/>
          </a:xfrm>
          <a:prstGeom prst="straightConnector1">
            <a:avLst/>
          </a:prstGeom>
          <a:ln w="3175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 стрелкой 22">
            <a:extLst>
              <a:ext uri="{FF2B5EF4-FFF2-40B4-BE49-F238E27FC236}">
                <a16:creationId xmlns:a16="http://schemas.microsoft.com/office/drawing/2014/main" id="{2C597C25-594F-49EE-BCCE-ED017F90C2DC}"/>
              </a:ext>
            </a:extLst>
          </p:cNvPr>
          <p:cNvCxnSpPr>
            <a:cxnSpLocks/>
          </p:cNvCxnSpPr>
          <p:nvPr/>
        </p:nvCxnSpPr>
        <p:spPr>
          <a:xfrm flipH="1">
            <a:off x="4894117" y="2054051"/>
            <a:ext cx="1572853" cy="616413"/>
          </a:xfrm>
          <a:prstGeom prst="straightConnector1">
            <a:avLst/>
          </a:prstGeom>
          <a:ln w="31750">
            <a:solidFill>
              <a:schemeClr val="accent3">
                <a:lumMod val="50000"/>
              </a:schemeClr>
            </a:solidFill>
            <a:tailEnd type="triangle"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Прямая со стрелкой 25">
            <a:extLst>
              <a:ext uri="{FF2B5EF4-FFF2-40B4-BE49-F238E27FC236}">
                <a16:creationId xmlns:a16="http://schemas.microsoft.com/office/drawing/2014/main" id="{E002E950-9690-4939-8630-77EFC755BE1A}"/>
              </a:ext>
            </a:extLst>
          </p:cNvPr>
          <p:cNvCxnSpPr>
            <a:cxnSpLocks/>
          </p:cNvCxnSpPr>
          <p:nvPr/>
        </p:nvCxnSpPr>
        <p:spPr>
          <a:xfrm flipH="1" flipV="1">
            <a:off x="2099278" y="5070764"/>
            <a:ext cx="2892969" cy="110356"/>
          </a:xfrm>
          <a:prstGeom prst="straightConnector1">
            <a:avLst/>
          </a:prstGeom>
          <a:ln w="3175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58581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22BC8BF-53C3-4ECB-8AD3-5F9F07E5B5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559" y="237891"/>
            <a:ext cx="1107004" cy="473516"/>
          </a:xfrm>
          <a:prstGeom prst="rect">
            <a:avLst/>
          </a:prstGeom>
        </p:spPr>
      </p:pic>
      <p:cxnSp>
        <p:nvCxnSpPr>
          <p:cNvPr id="14" name="Straight Connector 21">
            <a:extLst>
              <a:ext uri="{FF2B5EF4-FFF2-40B4-BE49-F238E27FC236}">
                <a16:creationId xmlns:a16="http://schemas.microsoft.com/office/drawing/2014/main" id="{C3E892FB-96D1-428C-A238-28CECB3EA5F1}"/>
              </a:ext>
            </a:extLst>
          </p:cNvPr>
          <p:cNvCxnSpPr>
            <a:cxnSpLocks/>
          </p:cNvCxnSpPr>
          <p:nvPr/>
        </p:nvCxnSpPr>
        <p:spPr>
          <a:xfrm>
            <a:off x="249559" y="265734"/>
            <a:ext cx="3518573" cy="0"/>
          </a:xfrm>
          <a:prstGeom prst="line">
            <a:avLst/>
          </a:prstGeom>
          <a:ln w="76200">
            <a:solidFill>
              <a:srgbClr val="713A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E216095C-28A2-405F-8823-0EEF81542AAB}"/>
              </a:ext>
            </a:extLst>
          </p:cNvPr>
          <p:cNvSpPr txBox="1"/>
          <p:nvPr/>
        </p:nvSpPr>
        <p:spPr>
          <a:xfrm flipH="1">
            <a:off x="249555" y="349468"/>
            <a:ext cx="32106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600">
                <a:solidFill>
                  <a:schemeClr val="tx2"/>
                </a:solidFill>
                <a:latin typeface="+mj-lt"/>
                <a:cs typeface="Poppins SemiBold" panose="00000700000000000000" pitchFamily="50" charset="0"/>
              </a:defRPr>
            </a:lvl1pPr>
          </a:lstStyle>
          <a:p>
            <a:r>
              <a:rPr lang="ru-RU" b="1" dirty="0"/>
              <a:t>Ищем соседей</a:t>
            </a:r>
            <a:endParaRPr lang="en-ID" sz="3200" b="1" dirty="0">
              <a:solidFill>
                <a:schemeClr val="accent3"/>
              </a:solidFill>
            </a:endParaRPr>
          </a:p>
        </p:txBody>
      </p: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53217E12-82BC-4F90-ABA6-ADC5E14CFC58}"/>
              </a:ext>
            </a:extLst>
          </p:cNvPr>
          <p:cNvGrpSpPr/>
          <p:nvPr/>
        </p:nvGrpSpPr>
        <p:grpSpPr>
          <a:xfrm>
            <a:off x="1016365" y="1513236"/>
            <a:ext cx="9793236" cy="3657599"/>
            <a:chOff x="1016365" y="1513236"/>
            <a:chExt cx="9793236" cy="3657599"/>
          </a:xfrm>
        </p:grpSpPr>
        <p:pic>
          <p:nvPicPr>
            <p:cNvPr id="4" name="Рисунок 3">
              <a:extLst>
                <a:ext uri="{FF2B5EF4-FFF2-40B4-BE49-F238E27FC236}">
                  <a16:creationId xmlns:a16="http://schemas.microsoft.com/office/drawing/2014/main" id="{CA5E8CF4-23D7-4707-AD1B-1400EEF56E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76477" y="1513236"/>
              <a:ext cx="1933124" cy="3657599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DAE8AE85-4817-411E-8969-86E54F6C673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016365" y="1513236"/>
              <a:ext cx="1933124" cy="3657599"/>
            </a:xfrm>
            <a:prstGeom prst="rect">
              <a:avLst/>
            </a:prstGeom>
          </p:spPr>
        </p:pic>
      </p:grpSp>
      <p:graphicFrame>
        <p:nvGraphicFramePr>
          <p:cNvPr id="5" name="Таблица 5">
            <a:extLst>
              <a:ext uri="{FF2B5EF4-FFF2-40B4-BE49-F238E27FC236}">
                <a16:creationId xmlns:a16="http://schemas.microsoft.com/office/drawing/2014/main" id="{E91E4AD3-89FC-445B-BBE3-F79BD53F40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019756"/>
              </p:ext>
            </p:extLst>
          </p:nvPr>
        </p:nvGraphicFramePr>
        <p:xfrm>
          <a:off x="3980273" y="1426271"/>
          <a:ext cx="3865419" cy="383152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88473">
                  <a:extLst>
                    <a:ext uri="{9D8B030D-6E8A-4147-A177-3AD203B41FA5}">
                      <a16:colId xmlns:a16="http://schemas.microsoft.com/office/drawing/2014/main" val="2408746174"/>
                    </a:ext>
                  </a:extLst>
                </a:gridCol>
                <a:gridCol w="1288473">
                  <a:extLst>
                    <a:ext uri="{9D8B030D-6E8A-4147-A177-3AD203B41FA5}">
                      <a16:colId xmlns:a16="http://schemas.microsoft.com/office/drawing/2014/main" val="594745371"/>
                    </a:ext>
                  </a:extLst>
                </a:gridCol>
                <a:gridCol w="1288473">
                  <a:extLst>
                    <a:ext uri="{9D8B030D-6E8A-4147-A177-3AD203B41FA5}">
                      <a16:colId xmlns:a16="http://schemas.microsoft.com/office/drawing/2014/main" val="2533991827"/>
                    </a:ext>
                  </a:extLst>
                </a:gridCol>
              </a:tblGrid>
              <a:tr h="1277176">
                <a:tc>
                  <a:txBody>
                    <a:bodyPr/>
                    <a:lstStyle/>
                    <a:p>
                      <a:pPr algn="ctr"/>
                      <a:r>
                        <a:rPr lang="ru-RU" sz="6600" b="1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6600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713A8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6600" b="1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87477897"/>
                  </a:ext>
                </a:extLst>
              </a:tr>
              <a:tr h="1277176">
                <a:tc>
                  <a:txBody>
                    <a:bodyPr/>
                    <a:lstStyle/>
                    <a:p>
                      <a:pPr algn="ctr"/>
                      <a:r>
                        <a:rPr lang="ru-RU" sz="6600" b="1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 anchor="ctr">
                    <a:solidFill>
                      <a:srgbClr val="713A8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6600" b="1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 anchor="ctr">
                    <a:solidFill>
                      <a:srgbClr val="AC65C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6600" b="1" dirty="0">
                          <a:solidFill>
                            <a:schemeClr val="bg1"/>
                          </a:solidFill>
                        </a:rPr>
                        <a:t>5</a:t>
                      </a:r>
                    </a:p>
                  </a:txBody>
                  <a:tcPr anchor="ctr">
                    <a:solidFill>
                      <a:srgbClr val="713A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3096205"/>
                  </a:ext>
                </a:extLst>
              </a:tr>
              <a:tr h="1277176">
                <a:tc>
                  <a:txBody>
                    <a:bodyPr/>
                    <a:lstStyle/>
                    <a:p>
                      <a:pPr algn="ctr"/>
                      <a:r>
                        <a:rPr lang="ru-RU" sz="6600" b="1" dirty="0">
                          <a:solidFill>
                            <a:schemeClr val="bg1"/>
                          </a:solidFill>
                        </a:rPr>
                        <a:t>6</a:t>
                      </a:r>
                    </a:p>
                  </a:txBody>
                  <a:tcPr anchor="ctr">
                    <a:solidFill>
                      <a:srgbClr val="AC65C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6600" b="1" dirty="0">
                          <a:solidFill>
                            <a:schemeClr val="bg1"/>
                          </a:solidFill>
                        </a:rPr>
                        <a:t>7</a:t>
                      </a:r>
                    </a:p>
                  </a:txBody>
                  <a:tcPr anchor="ctr">
                    <a:solidFill>
                      <a:srgbClr val="713A8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6600" b="1" dirty="0">
                          <a:solidFill>
                            <a:schemeClr val="bg1"/>
                          </a:solidFill>
                        </a:rPr>
                        <a:t>8</a:t>
                      </a:r>
                    </a:p>
                  </a:txBody>
                  <a:tcPr anchor="ctr">
                    <a:solidFill>
                      <a:srgbClr val="AC65C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0516051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A8B1252E-1BB3-48AA-AE6A-8D644514448A}"/>
              </a:ext>
            </a:extLst>
          </p:cNvPr>
          <p:cNvSpPr txBox="1"/>
          <p:nvPr/>
        </p:nvSpPr>
        <p:spPr>
          <a:xfrm flipH="1">
            <a:off x="970664" y="4844883"/>
            <a:ext cx="2024525" cy="999761"/>
          </a:xfrm>
          <a:prstGeom prst="rect">
            <a:avLst/>
          </a:prstGeom>
          <a:noFill/>
          <a:effectLst>
            <a:innerShdw blurRad="114300">
              <a:schemeClr val="accent1">
                <a:lumMod val="50000"/>
                <a:alpha val="32000"/>
              </a:schemeClr>
            </a:innerShdw>
          </a:effectLst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150000"/>
              </a:lnSpc>
              <a:defRPr sz="1200" b="0" i="0">
                <a:solidFill>
                  <a:schemeClr val="bg1">
                    <a:lumMod val="50000"/>
                  </a:schemeClr>
                </a:solidFill>
                <a:effectLst/>
                <a:ea typeface="Open Sans" pitchFamily="2" charset="0"/>
                <a:cs typeface="Open Sans" pitchFamily="2" charset="0"/>
              </a:defRPr>
            </a:lvl1pPr>
          </a:lstStyle>
          <a:p>
            <a:pPr marL="0" lvl="0" indent="0" algn="l">
              <a:spcBef>
                <a:spcPts val="999"/>
              </a:spcBef>
              <a:spcAft>
                <a:spcPts val="0"/>
              </a:spcAft>
              <a:buNone/>
              <a:defRPr/>
            </a:pPr>
            <a:r>
              <a:rPr lang="ru-RU" sz="4400" dirty="0">
                <a:solidFill>
                  <a:schemeClr val="bg1"/>
                </a:solidFill>
              </a:rPr>
              <a:t>Циклы</a:t>
            </a:r>
            <a:endParaRPr lang="ru-RU" sz="1600" dirty="0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C63142E-17DF-4FF1-ACF1-A0ADD60B7EF7}"/>
              </a:ext>
            </a:extLst>
          </p:cNvPr>
          <p:cNvSpPr txBox="1"/>
          <p:nvPr/>
        </p:nvSpPr>
        <p:spPr>
          <a:xfrm flipH="1">
            <a:off x="8427028" y="4870618"/>
            <a:ext cx="3221182" cy="999761"/>
          </a:xfrm>
          <a:prstGeom prst="rect">
            <a:avLst/>
          </a:prstGeom>
          <a:noFill/>
          <a:effectLst>
            <a:innerShdw blurRad="114300">
              <a:schemeClr val="accent1">
                <a:lumMod val="50000"/>
                <a:alpha val="32000"/>
              </a:schemeClr>
            </a:innerShdw>
          </a:effectLst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150000"/>
              </a:lnSpc>
              <a:defRPr sz="1200" b="0" i="0">
                <a:solidFill>
                  <a:schemeClr val="bg1">
                    <a:lumMod val="50000"/>
                  </a:schemeClr>
                </a:solidFill>
                <a:effectLst/>
                <a:ea typeface="Open Sans" pitchFamily="2" charset="0"/>
                <a:cs typeface="Open Sans" pitchFamily="2" charset="0"/>
              </a:defRPr>
            </a:lvl1pPr>
          </a:lstStyle>
          <a:p>
            <a:pPr marL="0" lvl="0" indent="0" algn="l">
              <a:spcBef>
                <a:spcPts val="999"/>
              </a:spcBef>
              <a:spcAft>
                <a:spcPts val="0"/>
              </a:spcAft>
              <a:buNone/>
              <a:defRPr/>
            </a:pPr>
            <a:r>
              <a:rPr lang="ru-RU" sz="4400" dirty="0">
                <a:solidFill>
                  <a:schemeClr val="bg1"/>
                </a:solidFill>
              </a:rPr>
              <a:t>Набор</a:t>
            </a:r>
            <a:r>
              <a:rPr lang="en-US" sz="4400" dirty="0">
                <a:solidFill>
                  <a:schemeClr val="bg1"/>
                </a:solidFill>
              </a:rPr>
              <a:t> if’</a:t>
            </a:r>
            <a:r>
              <a:rPr lang="ru-RU" sz="4400" dirty="0" err="1">
                <a:solidFill>
                  <a:schemeClr val="bg1"/>
                </a:solidFill>
              </a:rPr>
              <a:t>ов</a:t>
            </a:r>
            <a:endParaRPr lang="ru-RU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93064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22BC8BF-53C3-4ECB-8AD3-5F9F07E5B5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559" y="237891"/>
            <a:ext cx="1107004" cy="473516"/>
          </a:xfrm>
          <a:prstGeom prst="rect">
            <a:avLst/>
          </a:prstGeom>
        </p:spPr>
      </p:pic>
      <p:cxnSp>
        <p:nvCxnSpPr>
          <p:cNvPr id="14" name="Straight Connector 21">
            <a:extLst>
              <a:ext uri="{FF2B5EF4-FFF2-40B4-BE49-F238E27FC236}">
                <a16:creationId xmlns:a16="http://schemas.microsoft.com/office/drawing/2014/main" id="{C3E892FB-96D1-428C-A238-28CECB3EA5F1}"/>
              </a:ext>
            </a:extLst>
          </p:cNvPr>
          <p:cNvCxnSpPr>
            <a:cxnSpLocks/>
          </p:cNvCxnSpPr>
          <p:nvPr/>
        </p:nvCxnSpPr>
        <p:spPr>
          <a:xfrm>
            <a:off x="249559" y="265734"/>
            <a:ext cx="3518573" cy="0"/>
          </a:xfrm>
          <a:prstGeom prst="line">
            <a:avLst/>
          </a:prstGeom>
          <a:ln w="76200">
            <a:solidFill>
              <a:srgbClr val="713A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E216095C-28A2-405F-8823-0EEF81542AAB}"/>
              </a:ext>
            </a:extLst>
          </p:cNvPr>
          <p:cNvSpPr txBox="1"/>
          <p:nvPr/>
        </p:nvSpPr>
        <p:spPr>
          <a:xfrm flipH="1">
            <a:off x="249555" y="349468"/>
            <a:ext cx="32106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600">
                <a:solidFill>
                  <a:schemeClr val="tx2"/>
                </a:solidFill>
                <a:latin typeface="+mj-lt"/>
                <a:cs typeface="Poppins SemiBold" panose="00000700000000000000" pitchFamily="50" charset="0"/>
              </a:defRPr>
            </a:lvl1pPr>
          </a:lstStyle>
          <a:p>
            <a:r>
              <a:rPr lang="ru-RU" b="1" dirty="0"/>
              <a:t>Ищем соседей</a:t>
            </a:r>
            <a:endParaRPr lang="en-ID" sz="3200" b="1" dirty="0">
              <a:solidFill>
                <a:schemeClr val="accent3"/>
              </a:solidFill>
            </a:endParaRPr>
          </a:p>
        </p:txBody>
      </p:sp>
      <p:graphicFrame>
        <p:nvGraphicFramePr>
          <p:cNvPr id="8" name="Диаграмма 7">
            <a:extLst>
              <a:ext uri="{FF2B5EF4-FFF2-40B4-BE49-F238E27FC236}">
                <a16:creationId xmlns:a16="http://schemas.microsoft.com/office/drawing/2014/main" id="{CED65F22-6366-4689-AA69-1AED4C1769B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00648789"/>
              </p:ext>
            </p:extLst>
          </p:nvPr>
        </p:nvGraphicFramePr>
        <p:xfrm>
          <a:off x="-166081" y="1107376"/>
          <a:ext cx="423314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8" name="Диаграмма 17">
            <a:extLst>
              <a:ext uri="{FF2B5EF4-FFF2-40B4-BE49-F238E27FC236}">
                <a16:creationId xmlns:a16="http://schemas.microsoft.com/office/drawing/2014/main" id="{BE033BA4-203A-4858-A49B-ACFC0C84767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60282186"/>
              </p:ext>
            </p:extLst>
          </p:nvPr>
        </p:nvGraphicFramePr>
        <p:xfrm>
          <a:off x="4067059" y="1107376"/>
          <a:ext cx="423314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E4D696F3-F41C-4948-A164-0606B9AEB51C}"/>
              </a:ext>
            </a:extLst>
          </p:cNvPr>
          <p:cNvGrpSpPr/>
          <p:nvPr/>
        </p:nvGrpSpPr>
        <p:grpSpPr>
          <a:xfrm>
            <a:off x="8992348" y="1671269"/>
            <a:ext cx="2759769" cy="3515461"/>
            <a:chOff x="9023521" y="474648"/>
            <a:chExt cx="2759769" cy="3515461"/>
          </a:xfrm>
        </p:grpSpPr>
        <p:sp>
          <p:nvSpPr>
            <p:cNvPr id="23" name="Rectangle: Rounded Corners 59">
              <a:extLst>
                <a:ext uri="{FF2B5EF4-FFF2-40B4-BE49-F238E27FC236}">
                  <a16:creationId xmlns:a16="http://schemas.microsoft.com/office/drawing/2014/main" id="{85BDE4DB-7962-47B1-BD39-4C113CE3C261}"/>
                </a:ext>
              </a:extLst>
            </p:cNvPr>
            <p:cNvSpPr/>
            <p:nvPr/>
          </p:nvSpPr>
          <p:spPr>
            <a:xfrm>
              <a:off x="9023521" y="474648"/>
              <a:ext cx="2759769" cy="3515461"/>
            </a:xfrm>
            <a:prstGeom prst="roundRect">
              <a:avLst>
                <a:gd name="adj" fmla="val 10467"/>
              </a:avLst>
            </a:prstGeom>
            <a:solidFill>
              <a:srgbClr val="0D0D0D"/>
            </a:solidFill>
            <a:ln>
              <a:solidFill>
                <a:schemeClr val="accent3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72FFA75-F725-46A9-8377-96972B445073}"/>
                </a:ext>
              </a:extLst>
            </p:cNvPr>
            <p:cNvSpPr txBox="1"/>
            <p:nvPr/>
          </p:nvSpPr>
          <p:spPr>
            <a:xfrm flipH="1">
              <a:off x="9044303" y="474648"/>
              <a:ext cx="2614296" cy="34077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lnSpc>
                  <a:spcPct val="150000"/>
                </a:lnSpc>
                <a:defRPr sz="1200" b="0" i="0">
                  <a:solidFill>
                    <a:schemeClr val="bg1">
                      <a:lumMod val="50000"/>
                    </a:schemeClr>
                  </a:solidFill>
                  <a:effectLst/>
                  <a:ea typeface="Open Sans" pitchFamily="2" charset="0"/>
                  <a:cs typeface="Open Sans" pitchFamily="2" charset="0"/>
                </a:defRPr>
              </a:lvl1pPr>
            </a:lstStyle>
            <a:p>
              <a:pPr marL="0" lvl="0" indent="0" algn="l">
                <a:spcBef>
                  <a:spcPts val="999"/>
                </a:spcBef>
                <a:spcAft>
                  <a:spcPts val="0"/>
                </a:spcAft>
                <a:buNone/>
                <a:defRPr/>
              </a:pPr>
              <a:r>
                <a:rPr lang="ru-RU" sz="1600" dirty="0">
                  <a:solidFill>
                    <a:schemeClr val="bg1"/>
                  </a:solidFill>
                </a:rPr>
                <a:t>Общее время</a:t>
              </a:r>
              <a:r>
                <a:rPr lang="en-US" sz="1600" dirty="0">
                  <a:solidFill>
                    <a:schemeClr val="bg1"/>
                  </a:solidFill>
                </a:rPr>
                <a:t>:</a:t>
              </a:r>
            </a:p>
            <a:p>
              <a:pPr marL="0" lvl="0" indent="0" algn="l">
                <a:spcBef>
                  <a:spcPts val="999"/>
                </a:spcBef>
                <a:spcAft>
                  <a:spcPts val="0"/>
                </a:spcAft>
                <a:buNone/>
                <a:defRPr/>
              </a:pPr>
              <a:r>
                <a:rPr lang="ru-RU" sz="1600" dirty="0">
                  <a:solidFill>
                    <a:schemeClr val="bg1"/>
                  </a:solidFill>
                </a:rPr>
                <a:t>Циклов</a:t>
              </a:r>
              <a:r>
                <a:rPr lang="en-US" sz="1600" dirty="0">
                  <a:solidFill>
                    <a:schemeClr val="bg1"/>
                  </a:solidFill>
                </a:rPr>
                <a:t>: </a:t>
              </a:r>
              <a:r>
                <a:rPr lang="en-US" sz="1600" dirty="0">
                  <a:solidFill>
                    <a:schemeClr val="bg1"/>
                  </a:solidFill>
                  <a:latin typeface="Consolas" panose="020B0609020204030204" pitchFamily="49" charset="0"/>
                </a:rPr>
                <a:t>1318,03</a:t>
              </a:r>
              <a:r>
                <a:rPr lang="ru-RU" sz="1600" dirty="0">
                  <a:solidFill>
                    <a:schemeClr val="bg1"/>
                  </a:solidFill>
                </a:rPr>
                <a:t> </a:t>
              </a:r>
              <a:r>
                <a:rPr lang="ru-RU" sz="1600" dirty="0" err="1">
                  <a:solidFill>
                    <a:schemeClr val="bg1"/>
                  </a:solidFill>
                </a:rPr>
                <a:t>мс</a:t>
              </a:r>
              <a:endParaRPr lang="en-US" sz="1600" dirty="0">
                <a:solidFill>
                  <a:schemeClr val="bg1"/>
                </a:solidFill>
              </a:endParaRPr>
            </a:p>
            <a:p>
              <a:pPr marL="0" lvl="0" indent="0" algn="l">
                <a:spcBef>
                  <a:spcPts val="999"/>
                </a:spcBef>
                <a:spcAft>
                  <a:spcPts val="0"/>
                </a:spcAft>
                <a:buNone/>
                <a:defRPr/>
              </a:pPr>
              <a:r>
                <a:rPr lang="en-US" sz="1600" dirty="0">
                  <a:solidFill>
                    <a:schemeClr val="bg1"/>
                  </a:solidFill>
                </a:rPr>
                <a:t>if’</a:t>
              </a:r>
              <a:r>
                <a:rPr lang="ru-RU" sz="1600" dirty="0" err="1">
                  <a:solidFill>
                    <a:schemeClr val="bg1"/>
                  </a:solidFill>
                </a:rPr>
                <a:t>ов</a:t>
              </a:r>
              <a:r>
                <a:rPr lang="en-US" sz="1600" dirty="0">
                  <a:solidFill>
                    <a:schemeClr val="bg1"/>
                  </a:solidFill>
                </a:rPr>
                <a:t>: </a:t>
              </a:r>
              <a:r>
                <a:rPr lang="en-US" sz="1600" dirty="0">
                  <a:solidFill>
                    <a:schemeClr val="bg1"/>
                  </a:solidFill>
                  <a:latin typeface="Consolas" panose="020B0609020204030204" pitchFamily="49" charset="0"/>
                </a:rPr>
                <a:t>777,529</a:t>
              </a:r>
              <a:r>
                <a:rPr lang="ru-RU" sz="1600" dirty="0">
                  <a:solidFill>
                    <a:schemeClr val="bg1"/>
                  </a:solidFill>
                </a:rPr>
                <a:t> </a:t>
              </a:r>
              <a:r>
                <a:rPr lang="ru-RU" sz="1600" dirty="0" err="1">
                  <a:solidFill>
                    <a:schemeClr val="bg1"/>
                  </a:solidFill>
                </a:rPr>
                <a:t>мс</a:t>
              </a:r>
              <a:endParaRPr lang="ru-RU" sz="1600" dirty="0">
                <a:solidFill>
                  <a:schemeClr val="bg1"/>
                </a:solidFill>
              </a:endParaRPr>
            </a:p>
            <a:p>
              <a:pPr marL="0" lvl="0" indent="0" algn="l">
                <a:spcBef>
                  <a:spcPts val="999"/>
                </a:spcBef>
                <a:spcAft>
                  <a:spcPts val="0"/>
                </a:spcAft>
                <a:buNone/>
                <a:defRPr/>
              </a:pPr>
              <a:r>
                <a:rPr lang="ru-RU" sz="1600" dirty="0">
                  <a:solidFill>
                    <a:schemeClr val="bg1"/>
                  </a:solidFill>
                </a:rPr>
                <a:t>Время одной операции</a:t>
              </a:r>
              <a:r>
                <a:rPr lang="en-US" sz="1600" dirty="0">
                  <a:solidFill>
                    <a:schemeClr val="bg1"/>
                  </a:solidFill>
                </a:rPr>
                <a:t>:</a:t>
              </a:r>
            </a:p>
            <a:p>
              <a:pPr marL="0" lvl="0" indent="0" algn="l">
                <a:spcBef>
                  <a:spcPts val="999"/>
                </a:spcBef>
                <a:spcAft>
                  <a:spcPts val="0"/>
                </a:spcAft>
                <a:buNone/>
                <a:defRPr/>
              </a:pPr>
              <a:r>
                <a:rPr lang="ru-RU" sz="1600" dirty="0">
                  <a:solidFill>
                    <a:schemeClr val="bg1"/>
                  </a:solidFill>
                </a:rPr>
                <a:t>Циклов</a:t>
              </a:r>
              <a:r>
                <a:rPr lang="en-US" sz="1600" dirty="0">
                  <a:solidFill>
                    <a:schemeClr val="bg1"/>
                  </a:solidFill>
                </a:rPr>
                <a:t>: </a:t>
              </a:r>
              <a:r>
                <a:rPr lang="en-US" sz="1600" dirty="0">
                  <a:solidFill>
                    <a:schemeClr val="bg1"/>
                  </a:solidFill>
                  <a:latin typeface="Consolas" panose="020B0609020204030204" pitchFamily="49" charset="0"/>
                </a:rPr>
                <a:t>2.63606</a:t>
              </a:r>
              <a:r>
                <a:rPr lang="ru-RU" sz="1600" dirty="0">
                  <a:solidFill>
                    <a:schemeClr val="bg1"/>
                  </a:solidFill>
                </a:rPr>
                <a:t> </a:t>
              </a:r>
              <a:r>
                <a:rPr lang="ru-RU" sz="1600" dirty="0" err="1">
                  <a:solidFill>
                    <a:schemeClr val="bg1"/>
                  </a:solidFill>
                </a:rPr>
                <a:t>мс</a:t>
              </a:r>
              <a:endParaRPr lang="ru-RU" sz="1600" dirty="0">
                <a:solidFill>
                  <a:schemeClr val="bg1"/>
                </a:solidFill>
              </a:endParaRPr>
            </a:p>
            <a:p>
              <a:pPr marL="0" lvl="0" indent="0" algn="l">
                <a:spcBef>
                  <a:spcPts val="999"/>
                </a:spcBef>
                <a:spcAft>
                  <a:spcPts val="0"/>
                </a:spcAft>
                <a:buNone/>
                <a:defRPr/>
              </a:pPr>
              <a:r>
                <a:rPr lang="en-US" sz="1600" dirty="0">
                  <a:solidFill>
                    <a:schemeClr val="bg1"/>
                  </a:solidFill>
                </a:rPr>
                <a:t>if’</a:t>
              </a:r>
              <a:r>
                <a:rPr lang="ru-RU" sz="1600" dirty="0" err="1">
                  <a:solidFill>
                    <a:schemeClr val="bg1"/>
                  </a:solidFill>
                </a:rPr>
                <a:t>ов</a:t>
              </a:r>
              <a:r>
                <a:rPr lang="en-US" sz="1600" dirty="0">
                  <a:solidFill>
                    <a:schemeClr val="bg1"/>
                  </a:solidFill>
                </a:rPr>
                <a:t>: </a:t>
              </a:r>
              <a:r>
                <a:rPr lang="en-US" sz="1600" dirty="0">
                  <a:solidFill>
                    <a:schemeClr val="bg1"/>
                  </a:solidFill>
                  <a:latin typeface="Consolas" panose="020B0609020204030204" pitchFamily="49" charset="0"/>
                </a:rPr>
                <a:t>1.55506</a:t>
              </a:r>
              <a:r>
                <a:rPr lang="ru-RU" sz="1600" dirty="0">
                  <a:solidFill>
                    <a:schemeClr val="bg1"/>
                  </a:solidFill>
                </a:rPr>
                <a:t> </a:t>
              </a:r>
              <a:r>
                <a:rPr lang="ru-RU" sz="1600" dirty="0" err="1">
                  <a:solidFill>
                    <a:schemeClr val="bg1"/>
                  </a:solidFill>
                </a:rPr>
                <a:t>мс</a:t>
              </a:r>
              <a:endParaRPr lang="ru-RU" sz="1600" dirty="0">
                <a:solidFill>
                  <a:schemeClr val="bg1"/>
                </a:solidFill>
              </a:endParaRPr>
            </a:p>
            <a:p>
              <a:pPr marL="0" lvl="0" indent="0" algn="l">
                <a:spcBef>
                  <a:spcPts val="999"/>
                </a:spcBef>
                <a:spcAft>
                  <a:spcPts val="0"/>
                </a:spcAft>
                <a:buNone/>
                <a:defRPr/>
              </a:pPr>
              <a:r>
                <a:rPr lang="ru-RU" sz="1600" b="1" dirty="0">
                  <a:solidFill>
                    <a:schemeClr val="bg1"/>
                  </a:solidFill>
                </a:rPr>
                <a:t>Ускорение в 1,695 раза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240671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22BC8BF-53C3-4ECB-8AD3-5F9F07E5B5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559" y="237891"/>
            <a:ext cx="1107004" cy="473516"/>
          </a:xfrm>
          <a:prstGeom prst="rect">
            <a:avLst/>
          </a:prstGeom>
        </p:spPr>
      </p:pic>
      <p:cxnSp>
        <p:nvCxnSpPr>
          <p:cNvPr id="14" name="Straight Connector 21">
            <a:extLst>
              <a:ext uri="{FF2B5EF4-FFF2-40B4-BE49-F238E27FC236}">
                <a16:creationId xmlns:a16="http://schemas.microsoft.com/office/drawing/2014/main" id="{C3E892FB-96D1-428C-A238-28CECB3EA5F1}"/>
              </a:ext>
            </a:extLst>
          </p:cNvPr>
          <p:cNvCxnSpPr>
            <a:cxnSpLocks/>
          </p:cNvCxnSpPr>
          <p:nvPr/>
        </p:nvCxnSpPr>
        <p:spPr>
          <a:xfrm>
            <a:off x="249559" y="265734"/>
            <a:ext cx="5392705" cy="0"/>
          </a:xfrm>
          <a:prstGeom prst="line">
            <a:avLst/>
          </a:prstGeom>
          <a:ln w="76200">
            <a:solidFill>
              <a:srgbClr val="713A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E216095C-28A2-405F-8823-0EEF81542AAB}"/>
              </a:ext>
            </a:extLst>
          </p:cNvPr>
          <p:cNvSpPr txBox="1"/>
          <p:nvPr/>
        </p:nvSpPr>
        <p:spPr>
          <a:xfrm flipH="1">
            <a:off x="249554" y="349468"/>
            <a:ext cx="54966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600">
                <a:solidFill>
                  <a:schemeClr val="tx2"/>
                </a:solidFill>
                <a:latin typeface="+mj-lt"/>
                <a:cs typeface="Poppins SemiBold" panose="00000700000000000000" pitchFamily="50" charset="0"/>
              </a:defRPr>
            </a:lvl1pPr>
          </a:lstStyle>
          <a:p>
            <a:r>
              <a:rPr lang="ru-RU" b="1" dirty="0"/>
              <a:t>Не одним потоком едины</a:t>
            </a:r>
            <a:endParaRPr lang="en-ID" sz="3200" b="1" dirty="0">
              <a:solidFill>
                <a:schemeClr val="accent3"/>
              </a:solidFill>
            </a:endParaRPr>
          </a:p>
        </p:txBody>
      </p:sp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E4D696F3-F41C-4948-A164-0606B9AEB51C}"/>
              </a:ext>
            </a:extLst>
          </p:cNvPr>
          <p:cNvGrpSpPr/>
          <p:nvPr/>
        </p:nvGrpSpPr>
        <p:grpSpPr>
          <a:xfrm>
            <a:off x="2140527" y="2433822"/>
            <a:ext cx="3605645" cy="3515461"/>
            <a:chOff x="9023521" y="474648"/>
            <a:chExt cx="2759769" cy="3515461"/>
          </a:xfrm>
        </p:grpSpPr>
        <p:sp>
          <p:nvSpPr>
            <p:cNvPr id="23" name="Rectangle: Rounded Corners 59">
              <a:extLst>
                <a:ext uri="{FF2B5EF4-FFF2-40B4-BE49-F238E27FC236}">
                  <a16:creationId xmlns:a16="http://schemas.microsoft.com/office/drawing/2014/main" id="{85BDE4DB-7962-47B1-BD39-4C113CE3C261}"/>
                </a:ext>
              </a:extLst>
            </p:cNvPr>
            <p:cNvSpPr/>
            <p:nvPr/>
          </p:nvSpPr>
          <p:spPr>
            <a:xfrm>
              <a:off x="9023521" y="474648"/>
              <a:ext cx="2759769" cy="3515461"/>
            </a:xfrm>
            <a:prstGeom prst="roundRect">
              <a:avLst>
                <a:gd name="adj" fmla="val 10467"/>
              </a:avLst>
            </a:prstGeom>
            <a:solidFill>
              <a:srgbClr val="0D0D0D"/>
            </a:solidFill>
            <a:ln>
              <a:solidFill>
                <a:schemeClr val="accent3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72FFA75-F725-46A9-8377-96972B445073}"/>
                </a:ext>
              </a:extLst>
            </p:cNvPr>
            <p:cNvSpPr txBox="1"/>
            <p:nvPr/>
          </p:nvSpPr>
          <p:spPr>
            <a:xfrm flipH="1">
              <a:off x="9044303" y="474648"/>
              <a:ext cx="2614296" cy="26227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lnSpc>
                  <a:spcPct val="150000"/>
                </a:lnSpc>
                <a:defRPr sz="1200" b="0" i="0">
                  <a:solidFill>
                    <a:schemeClr val="bg1">
                      <a:lumMod val="50000"/>
                    </a:schemeClr>
                  </a:solidFill>
                  <a:effectLst/>
                  <a:ea typeface="Open Sans" pitchFamily="2" charset="0"/>
                  <a:cs typeface="Open Sans" pitchFamily="2" charset="0"/>
                </a:defRPr>
              </a:lvl1pPr>
            </a:lstStyle>
            <a:p>
              <a:pPr marL="0" lvl="0" indent="0" algn="ctr">
                <a:spcBef>
                  <a:spcPts val="999"/>
                </a:spcBef>
                <a:spcAft>
                  <a:spcPts val="0"/>
                </a:spcAft>
                <a:buNone/>
                <a:defRPr/>
              </a:pPr>
              <a:r>
                <a:rPr lang="ru-RU" sz="1600" b="1" dirty="0">
                  <a:solidFill>
                    <a:schemeClr val="bg1"/>
                  </a:solidFill>
                </a:rPr>
                <a:t>Вычисляем в </a:t>
              </a:r>
              <a:r>
                <a:rPr lang="en-US" sz="1600" b="1" dirty="0">
                  <a:solidFill>
                    <a:schemeClr val="bg1"/>
                  </a:solidFill>
                </a:rPr>
                <a:t>runtime</a:t>
              </a:r>
              <a:endParaRPr lang="ru-RU" sz="1600" b="1" dirty="0">
                <a:solidFill>
                  <a:schemeClr val="bg1"/>
                </a:solidFill>
              </a:endParaRPr>
            </a:p>
            <a:p>
              <a:pPr marL="285750" lvl="0" indent="-285750" algn="l">
                <a:spcBef>
                  <a:spcPts val="999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  <a:defRPr/>
              </a:pPr>
              <a:r>
                <a:rPr lang="ru-RU" sz="1400" dirty="0">
                  <a:solidFill>
                    <a:schemeClr val="bg1"/>
                  </a:solidFill>
                </a:rPr>
                <a:t>При каждом входе к </a:t>
              </a:r>
              <a:r>
                <a:rPr lang="en-US" sz="1400" dirty="0" err="1">
                  <a:solidFill>
                    <a:schemeClr val="bg1"/>
                  </a:solidFill>
                </a:rPr>
                <a:t>TickMT</a:t>
              </a:r>
              <a:r>
                <a:rPr lang="en-US" sz="1400" dirty="0">
                  <a:solidFill>
                    <a:schemeClr val="bg1"/>
                  </a:solidFill>
                </a:rPr>
                <a:t>()</a:t>
              </a:r>
              <a:r>
                <a:rPr lang="ru-RU" sz="1400" dirty="0">
                  <a:solidFill>
                    <a:schemeClr val="bg1"/>
                  </a:solidFill>
                </a:rPr>
                <a:t> считаем индексы, самый простой и очевидный вариант</a:t>
              </a:r>
            </a:p>
            <a:p>
              <a:pPr marL="285750" lvl="0" indent="-285750" algn="l">
                <a:spcBef>
                  <a:spcPts val="999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  <a:defRPr/>
              </a:pPr>
              <a:r>
                <a:rPr lang="ru-RU" sz="1400" dirty="0">
                  <a:solidFill>
                    <a:schemeClr val="bg1"/>
                  </a:solidFill>
                </a:rPr>
                <a:t>При первом входе в </a:t>
              </a:r>
              <a:r>
                <a:rPr lang="en-US" sz="1400" dirty="0" err="1">
                  <a:solidFill>
                    <a:schemeClr val="bg1"/>
                  </a:solidFill>
                </a:rPr>
                <a:t>TickMT</a:t>
              </a:r>
              <a:r>
                <a:rPr lang="ru-RU" sz="1400" dirty="0">
                  <a:solidFill>
                    <a:schemeClr val="bg1"/>
                  </a:solidFill>
                </a:rPr>
                <a:t>() сохраняем индексы как</a:t>
              </a:r>
              <a:r>
                <a:rPr lang="en-US" sz="1400" dirty="0">
                  <a:solidFill>
                    <a:schemeClr val="bg1"/>
                  </a:solidFill>
                </a:rPr>
                <a:t> static</a:t>
              </a:r>
              <a:r>
                <a:rPr lang="ru-RU" sz="1400" dirty="0">
                  <a:solidFill>
                    <a:schemeClr val="bg1"/>
                  </a:solidFill>
                </a:rPr>
                <a:t> и считаем их в последующем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3786F68F-4EFE-49D4-82E5-1BFFFB2B5022}"/>
              </a:ext>
            </a:extLst>
          </p:cNvPr>
          <p:cNvSpPr txBox="1"/>
          <p:nvPr/>
        </p:nvSpPr>
        <p:spPr>
          <a:xfrm flipH="1">
            <a:off x="249553" y="995799"/>
            <a:ext cx="3075537" cy="7916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150000"/>
              </a:lnSpc>
              <a:defRPr sz="1200" b="0" i="0">
                <a:solidFill>
                  <a:schemeClr val="bg1">
                    <a:lumMod val="50000"/>
                  </a:schemeClr>
                </a:solidFill>
                <a:effectLst/>
                <a:ea typeface="Open Sans" pitchFamily="2" charset="0"/>
                <a:cs typeface="Open Sans" pitchFamily="2" charset="0"/>
              </a:defRPr>
            </a:lvl1pPr>
          </a:lstStyle>
          <a:p>
            <a:pPr marL="0" lvl="0" indent="0" algn="l">
              <a:spcBef>
                <a:spcPts val="999"/>
              </a:spcBef>
              <a:spcAft>
                <a:spcPts val="0"/>
              </a:spcAft>
              <a:buNone/>
              <a:defRPr/>
            </a:pPr>
            <a:r>
              <a:rPr lang="ru-RU" sz="1600" dirty="0">
                <a:solidFill>
                  <a:schemeClr val="bg1"/>
                </a:solidFill>
              </a:rPr>
              <a:t>В поток передаём индексы</a:t>
            </a:r>
            <a:r>
              <a:rPr lang="en-US" sz="1600" dirty="0">
                <a:solidFill>
                  <a:schemeClr val="bg1"/>
                </a:solidFill>
              </a:rPr>
              <a:t>:</a:t>
            </a:r>
            <a:br>
              <a:rPr lang="en-US" sz="1600" dirty="0">
                <a:solidFill>
                  <a:schemeClr val="bg1"/>
                </a:solidFill>
              </a:rPr>
            </a:br>
            <a:r>
              <a:rPr lang="ru-RU" sz="1600" dirty="0">
                <a:solidFill>
                  <a:schemeClr val="bg1"/>
                </a:solidFill>
              </a:rPr>
              <a:t>ОТ и ДО (не включительно)</a:t>
            </a:r>
            <a:endParaRPr lang="ru-RU" sz="1600" b="1" dirty="0">
              <a:solidFill>
                <a:schemeClr val="bg1"/>
              </a:solidFill>
            </a:endParaRPr>
          </a:p>
        </p:txBody>
      </p: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5679A805-9FEA-4B74-8593-64947A9827E3}"/>
              </a:ext>
            </a:extLst>
          </p:cNvPr>
          <p:cNvGrpSpPr/>
          <p:nvPr/>
        </p:nvGrpSpPr>
        <p:grpSpPr>
          <a:xfrm>
            <a:off x="6061940" y="2445880"/>
            <a:ext cx="3345874" cy="3515461"/>
            <a:chOff x="9023521" y="474648"/>
            <a:chExt cx="2759769" cy="3515461"/>
          </a:xfrm>
        </p:grpSpPr>
        <p:sp>
          <p:nvSpPr>
            <p:cNvPr id="15" name="Rectangle: Rounded Corners 59">
              <a:extLst>
                <a:ext uri="{FF2B5EF4-FFF2-40B4-BE49-F238E27FC236}">
                  <a16:creationId xmlns:a16="http://schemas.microsoft.com/office/drawing/2014/main" id="{152ECE6B-9E9B-442D-9244-E1E2C5AB6094}"/>
                </a:ext>
              </a:extLst>
            </p:cNvPr>
            <p:cNvSpPr/>
            <p:nvPr/>
          </p:nvSpPr>
          <p:spPr>
            <a:xfrm>
              <a:off x="9023521" y="474648"/>
              <a:ext cx="2759769" cy="3515461"/>
            </a:xfrm>
            <a:prstGeom prst="roundRect">
              <a:avLst>
                <a:gd name="adj" fmla="val 10467"/>
              </a:avLst>
            </a:prstGeom>
            <a:solidFill>
              <a:srgbClr val="0D0D0D"/>
            </a:solidFill>
            <a:ln>
              <a:solidFill>
                <a:schemeClr val="accent3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CCC8D96-7529-403D-B250-9561FE70B88A}"/>
                </a:ext>
              </a:extLst>
            </p:cNvPr>
            <p:cNvSpPr txBox="1"/>
            <p:nvPr/>
          </p:nvSpPr>
          <p:spPr>
            <a:xfrm flipH="1">
              <a:off x="9044303" y="474648"/>
              <a:ext cx="2614296" cy="15249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lnSpc>
                  <a:spcPct val="150000"/>
                </a:lnSpc>
                <a:defRPr sz="1200" b="0" i="0">
                  <a:solidFill>
                    <a:schemeClr val="bg1">
                      <a:lumMod val="50000"/>
                    </a:schemeClr>
                  </a:solidFill>
                  <a:effectLst/>
                  <a:ea typeface="Open Sans" pitchFamily="2" charset="0"/>
                  <a:cs typeface="Open Sans" pitchFamily="2" charset="0"/>
                </a:defRPr>
              </a:lvl1pPr>
            </a:lstStyle>
            <a:p>
              <a:pPr marL="0" lvl="0" indent="0" algn="ctr">
                <a:spcBef>
                  <a:spcPts val="999"/>
                </a:spcBef>
                <a:spcAft>
                  <a:spcPts val="0"/>
                </a:spcAft>
                <a:buNone/>
                <a:defRPr/>
              </a:pPr>
              <a:r>
                <a:rPr lang="ru-RU" sz="1600" b="1" dirty="0">
                  <a:solidFill>
                    <a:schemeClr val="bg1"/>
                  </a:solidFill>
                </a:rPr>
                <a:t>Вычисляем в</a:t>
              </a:r>
              <a:r>
                <a:rPr lang="en-US" sz="1600" b="1" dirty="0">
                  <a:solidFill>
                    <a:schemeClr val="bg1"/>
                  </a:solidFill>
                </a:rPr>
                <a:t> </a:t>
              </a:r>
              <a:r>
                <a:rPr lang="ru-RU" sz="1600" b="1" dirty="0">
                  <a:solidFill>
                    <a:schemeClr val="bg1"/>
                  </a:solidFill>
                </a:rPr>
                <a:t>конструкторе</a:t>
              </a:r>
            </a:p>
            <a:p>
              <a:pPr marL="0" lvl="0" indent="0" algn="l">
                <a:spcBef>
                  <a:spcPts val="999"/>
                </a:spcBef>
                <a:spcAft>
                  <a:spcPts val="0"/>
                </a:spcAft>
                <a:buNone/>
                <a:defRPr/>
              </a:pPr>
              <a:r>
                <a:rPr lang="ru-RU" sz="1400" dirty="0">
                  <a:solidFill>
                    <a:schemeClr val="bg1"/>
                  </a:solidFill>
                </a:rPr>
                <a:t>Вычисляем индексы при конструировании объекта класса один раз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50317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ustom 215">
      <a:dk1>
        <a:sysClr val="windowText" lastClr="000000"/>
      </a:dk1>
      <a:lt1>
        <a:sysClr val="window" lastClr="FFFFFF"/>
      </a:lt1>
      <a:dk2>
        <a:srgbClr val="FFFFFF"/>
      </a:dk2>
      <a:lt2>
        <a:srgbClr val="1A1A1A"/>
      </a:lt2>
      <a:accent1>
        <a:srgbClr val="4472C4"/>
      </a:accent1>
      <a:accent2>
        <a:srgbClr val="3B8BFE"/>
      </a:accent2>
      <a:accent3>
        <a:srgbClr val="AC65C3"/>
      </a:accent3>
      <a:accent4>
        <a:srgbClr val="381F5F"/>
      </a:accent4>
      <a:accent5>
        <a:srgbClr val="1F2232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22">
      <a:majorFont>
        <a:latin typeface="Plus Jakarta Sa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3365</TotalTime>
  <Words>1993</Words>
  <Application>Microsoft Office PowerPoint</Application>
  <PresentationFormat>Широкоэкранный</PresentationFormat>
  <Paragraphs>246</Paragraphs>
  <Slides>35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9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35</vt:i4>
      </vt:variant>
    </vt:vector>
  </HeadingPairs>
  <TitlesOfParts>
    <vt:vector size="45" baseType="lpstr">
      <vt:lpstr>Arial</vt:lpstr>
      <vt:lpstr>Calibri</vt:lpstr>
      <vt:lpstr>Cascadia Mono</vt:lpstr>
      <vt:lpstr>Consolas</vt:lpstr>
      <vt:lpstr>Fira Mono Medium</vt:lpstr>
      <vt:lpstr>Open Sans</vt:lpstr>
      <vt:lpstr>Plus Jakarta Sans</vt:lpstr>
      <vt:lpstr>Plus Jakarta Sans ExtraBold</vt:lpstr>
      <vt:lpstr>Plus Jakarta Sans SemiBold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ASUS</dc:creator>
  <cp:lastModifiedBy>baka</cp:lastModifiedBy>
  <cp:revision>233</cp:revision>
  <dcterms:created xsi:type="dcterms:W3CDTF">2023-09-05T09:31:31Z</dcterms:created>
  <dcterms:modified xsi:type="dcterms:W3CDTF">2025-11-14T11:10:40Z</dcterms:modified>
</cp:coreProperties>
</file>